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13"/>
  </p:notesMasterIdLst>
  <p:handoutMasterIdLst>
    <p:handoutMasterId r:id="rId14"/>
  </p:handoutMasterIdLst>
  <p:sldIdLst>
    <p:sldId id="301" r:id="rId2"/>
    <p:sldId id="397" r:id="rId3"/>
    <p:sldId id="302" r:id="rId4"/>
    <p:sldId id="304" r:id="rId5"/>
    <p:sldId id="400" r:id="rId6"/>
    <p:sldId id="305" r:id="rId7"/>
    <p:sldId id="306" r:id="rId8"/>
    <p:sldId id="307" r:id="rId9"/>
    <p:sldId id="308" r:id="rId10"/>
    <p:sldId id="309" r:id="rId11"/>
    <p:sldId id="399" r:id="rId12"/>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aley, Sarah (RGT)" initials="MS(" lastIdx="12" clrIdx="0">
    <p:extLst>
      <p:ext uri="{19B8F6BF-5375-455C-9EA6-DF929625EA0E}">
        <p15:presenceInfo xmlns:p15="http://schemas.microsoft.com/office/powerpoint/2012/main" userId="S-1-5-21-875326689-928589111-1252796590-1516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C7302"/>
    <a:srgbClr val="FEAF6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8" autoAdjust="0"/>
    <p:restoredTop sz="94660" autoAdjust="0"/>
  </p:normalViewPr>
  <p:slideViewPr>
    <p:cSldViewPr>
      <p:cViewPr varScale="1">
        <p:scale>
          <a:sx n="86" d="100"/>
          <a:sy n="86" d="100"/>
        </p:scale>
        <p:origin x="16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pPr>
              <a:defRPr/>
            </a:pPr>
            <a:fld id="{7F4E2125-7391-499B-BD3F-3283162A49BA}" type="datetimeFigureOut">
              <a:rPr lang="en-US"/>
              <a:pPr>
                <a:defRPr/>
              </a:pPr>
              <a:t>10/31/2019</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pPr>
              <a:defRPr/>
            </a:pPr>
            <a:fld id="{4C776792-8DAF-40E4-8BFE-F572A877A79E}" type="slidenum">
              <a:rPr lang="en-US"/>
              <a:pPr>
                <a:defRPr/>
              </a:pPr>
              <a:t>‹#›</a:t>
            </a:fld>
            <a:endParaRPr lang="en-US"/>
          </a:p>
        </p:txBody>
      </p:sp>
    </p:spTree>
    <p:extLst>
      <p:ext uri="{BB962C8B-B14F-4D97-AF65-F5344CB8AC3E}">
        <p14:creationId xmlns:p14="http://schemas.microsoft.com/office/powerpoint/2010/main" val="3462590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atin typeface="Arial" pitchFamily="34" charset="0"/>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atin typeface="Arial" pitchFamily="34" charset="0"/>
              </a:defRPr>
            </a:lvl1pPr>
          </a:lstStyle>
          <a:p>
            <a:pPr>
              <a:defRPr/>
            </a:pPr>
            <a:fld id="{20194B77-A949-4472-AF28-F82182E888D2}" type="datetimeFigureOut">
              <a:rPr lang="en-US"/>
              <a:pPr>
                <a:defRPr/>
              </a:pPr>
              <a:t>10/31/2019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atin typeface="Arial" pitchFamily="34" charset="0"/>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atin typeface="Arial" pitchFamily="34" charset="0"/>
              </a:defRPr>
            </a:lvl1pPr>
          </a:lstStyle>
          <a:p>
            <a:pPr>
              <a:defRPr/>
            </a:pPr>
            <a:fld id="{8C4DBFA0-E153-4FAE-87CE-1E856C41A756}" type="slidenum">
              <a:rPr lang="en-US"/>
              <a:pPr>
                <a:defRPr/>
              </a:pPr>
              <a:t>‹#›</a:t>
            </a:fld>
            <a:endParaRPr lang="en-US"/>
          </a:p>
        </p:txBody>
      </p:sp>
    </p:spTree>
    <p:extLst>
      <p:ext uri="{BB962C8B-B14F-4D97-AF65-F5344CB8AC3E}">
        <p14:creationId xmlns:p14="http://schemas.microsoft.com/office/powerpoint/2010/main" val="9156521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p>
            <a:pPr>
              <a:defRPr/>
            </a:pPr>
            <a:fld id="{BA31B55F-C13C-47D3-AE51-FFD48E524BCF}" type="slidenum">
              <a:rPr lang="en-US" smtClean="0"/>
              <a:pPr>
                <a:defRPr/>
              </a:pPr>
              <a:t>2</a:t>
            </a:fld>
            <a:endParaRPr lang="en-US" dirty="0"/>
          </a:p>
        </p:txBody>
      </p:sp>
    </p:spTree>
    <p:extLst>
      <p:ext uri="{BB962C8B-B14F-4D97-AF65-F5344CB8AC3E}">
        <p14:creationId xmlns:p14="http://schemas.microsoft.com/office/powerpoint/2010/main" val="41948677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3"/>
        </a:solidFill>
        <a:effectLst/>
      </p:bgPr>
    </p:bg>
    <p:spTree>
      <p:nvGrpSpPr>
        <p:cNvPr id="1" name=""/>
        <p:cNvGrpSpPr/>
        <p:nvPr/>
      </p:nvGrpSpPr>
      <p:grpSpPr>
        <a:xfrm>
          <a:off x="0" y="0"/>
          <a:ext cx="0" cy="0"/>
          <a:chOff x="0" y="0"/>
          <a:chExt cx="0" cy="0"/>
        </a:xfrm>
      </p:grpSpPr>
      <p:sp>
        <p:nvSpPr>
          <p:cNvPr id="4" name="Rectangle 3"/>
          <p:cNvSpPr/>
          <p:nvPr/>
        </p:nvSpPr>
        <p:spPr bwMode="ltGray">
          <a:xfrm>
            <a:off x="0" y="0"/>
            <a:ext cx="9144000" cy="5135563"/>
          </a:xfrm>
          <a:prstGeom prst="rect">
            <a:avLst/>
          </a:prstGeom>
          <a:solidFill>
            <a:schemeClr val="bg2"/>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Rectangle 4"/>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ctrTitle"/>
          </p:nvPr>
        </p:nvSpPr>
        <p:spPr>
          <a:xfrm>
            <a:off x="685800" y="990600"/>
            <a:ext cx="7772400" cy="2819400"/>
          </a:xfrm>
        </p:spPr>
        <p:txBody>
          <a:bodyPr tIns="0" bIns="0" rtlCol="0" anchor="b">
            <a:normAutofit/>
            <a:scene3d>
              <a:camera prst="orthographicFront"/>
              <a:lightRig rig="threePt" dir="t">
                <a:rot lat="0" lon="0" rev="4800000"/>
              </a:lightRig>
            </a:scene3d>
            <a:sp3d prstMaterial="matte"/>
          </a:bodyPr>
          <a:lstStyle>
            <a:lvl1pPr algn="l">
              <a:lnSpc>
                <a:spcPct val="90000"/>
              </a:lnSpc>
              <a:defRPr sz="6000" b="0">
                <a:solidFill>
                  <a:schemeClr val="tx1"/>
                </a:solidFill>
                <a:latin typeface="Franklin Gothic Demi" panose="020B0703020102020204" pitchFamily="34" charset="0"/>
              </a:defRPr>
            </a:lvl1pPr>
            <a:extLst/>
          </a:lstStyle>
          <a:p>
            <a:r>
              <a:rPr lang="en-US"/>
              <a:t>Click to edit Master title style</a:t>
            </a:r>
            <a:endParaRPr lang="en-US" dirty="0"/>
          </a:p>
        </p:txBody>
      </p:sp>
      <p:pic>
        <p:nvPicPr>
          <p:cNvPr id="7"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010714" y="6248400"/>
            <a:ext cx="1904686" cy="504741"/>
          </a:xfrm>
          <a:prstGeom prst="rect">
            <a:avLst/>
          </a:prstGeom>
          <a:noFill/>
          <a:ln w="9525">
            <a:noFill/>
            <a:miter lim="800000"/>
            <a:headEnd/>
            <a:tailEnd/>
          </a:ln>
        </p:spPr>
      </p:pic>
      <p:sp>
        <p:nvSpPr>
          <p:cNvPr id="12" name="Text Placeholder 11"/>
          <p:cNvSpPr>
            <a:spLocks noGrp="1"/>
          </p:cNvSpPr>
          <p:nvPr>
            <p:ph type="body" sz="quarter" idx="10" hasCustomPrompt="1"/>
          </p:nvPr>
        </p:nvSpPr>
        <p:spPr>
          <a:xfrm>
            <a:off x="152400" y="6048375"/>
            <a:ext cx="6019800" cy="733425"/>
          </a:xfrm>
        </p:spPr>
        <p:txBody>
          <a:bodyPr anchor="b"/>
          <a:lstStyle>
            <a:lvl1pPr marL="119062" indent="0">
              <a:buNone/>
              <a:defRPr lang="en-US" sz="1600" kern="1200" baseline="0" dirty="0" smtClean="0">
                <a:solidFill>
                  <a:schemeClr val="bg2"/>
                </a:solidFill>
                <a:latin typeface="+mn-lt"/>
                <a:ea typeface="+mn-ea"/>
                <a:cs typeface="+mn-cs"/>
              </a:defRPr>
            </a:lvl1pPr>
          </a:lstStyle>
          <a:p>
            <a:r>
              <a:rPr lang="en-US" dirty="0"/>
              <a:t>Meeting Name — Month DD, YYYY</a:t>
            </a:r>
          </a:p>
        </p:txBody>
      </p:sp>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Title 1"/>
          <p:cNvSpPr txBox="1">
            <a:spLocks/>
          </p:cNvSpPr>
          <p:nvPr/>
        </p:nvSpPr>
        <p:spPr>
          <a:xfrm>
            <a:off x="430213" y="690563"/>
            <a:ext cx="7086600" cy="609600"/>
          </a:xfrm>
          <a:prstGeom prst="rect">
            <a:avLst/>
          </a:prstGeom>
        </p:spPr>
        <p:txBody>
          <a:bodyPr rIns="45720" anchor="ctr"/>
          <a:lstStyle>
            <a:lvl1pPr>
              <a:defRPr sz="2400"/>
            </a:lvl1pPr>
            <a:extLst/>
          </a:lstStyle>
          <a:p>
            <a:pPr fontAlgn="auto">
              <a:spcAft>
                <a:spcPts val="0"/>
              </a:spcAft>
              <a:defRPr/>
            </a:pPr>
            <a:endParaRPr lang="en-US" sz="4000" dirty="0">
              <a:solidFill>
                <a:schemeClr val="bg1"/>
              </a:solidFill>
              <a:latin typeface="+mj-lt"/>
              <a:ea typeface="+mj-ea"/>
              <a:cs typeface="+mj-cs"/>
            </a:endParaRPr>
          </a:p>
        </p:txBody>
      </p:sp>
      <p:sp>
        <p:nvSpPr>
          <p:cNvPr id="6" name="Slide Number Placeholder 5"/>
          <p:cNvSpPr txBox="1">
            <a:spLocks/>
          </p:cNvSpPr>
          <p:nvPr/>
        </p:nvSpPr>
        <p:spPr>
          <a:xfrm>
            <a:off x="8229600" y="6477000"/>
            <a:ext cx="733425" cy="274638"/>
          </a:xfrm>
          <a:prstGeom prst="rect">
            <a:avLst/>
          </a:prstGeom>
        </p:spPr>
        <p:txBody>
          <a:bodyPr bIns="0" anchor="b"/>
          <a:lstStyle>
            <a:lvl1pPr>
              <a:defRPr/>
            </a:lvl1pPr>
          </a:lstStyle>
          <a:p>
            <a:pPr algn="r" fontAlgn="auto">
              <a:spcBef>
                <a:spcPts val="0"/>
              </a:spcBef>
              <a:spcAft>
                <a:spcPts val="0"/>
              </a:spcAft>
              <a:defRPr/>
            </a:pPr>
            <a:fld id="{B26A067F-84F0-4FCB-91BD-A4BAD644B6F1}" type="slidenum">
              <a:rPr lang="en-US" sz="1200" smtClean="0">
                <a:solidFill>
                  <a:schemeClr val="tx1">
                    <a:tint val="95000"/>
                  </a:schemeClr>
                </a:solidFill>
                <a:latin typeface="+mn-lt"/>
              </a:rPr>
              <a:pPr algn="r" fontAlgn="auto">
                <a:spcBef>
                  <a:spcPts val="0"/>
                </a:spcBef>
                <a:spcAft>
                  <a:spcPts val="0"/>
                </a:spcAft>
                <a:defRPr/>
              </a:pPr>
              <a:t>‹#›</a:t>
            </a:fld>
            <a:endParaRPr lang="en-US" sz="1200" dirty="0">
              <a:solidFill>
                <a:schemeClr val="tx1">
                  <a:tint val="95000"/>
                </a:schemeClr>
              </a:solidFill>
              <a:latin typeface="+mn-lt"/>
            </a:endParaRPr>
          </a:p>
        </p:txBody>
      </p:sp>
      <p:sp>
        <p:nvSpPr>
          <p:cNvPr id="3" name="Content Placeholder 2"/>
          <p:cNvSpPr>
            <a:spLocks noGrp="1"/>
          </p:cNvSpPr>
          <p:nvPr>
            <p:ph idx="1"/>
          </p:nvPr>
        </p:nvSpPr>
        <p:spPr>
          <a:xfrm>
            <a:off x="381000" y="1600200"/>
            <a:ext cx="8382000" cy="4625975"/>
          </a:xfrm>
        </p:spPr>
        <p:txBody>
          <a:bodyPr/>
          <a:lstStyle>
            <a:lvl1pPr>
              <a:spcBef>
                <a:spcPts val="1200"/>
              </a:spcBef>
              <a:defRPr sz="3200"/>
            </a:lvl1pPr>
            <a:lvl2pPr>
              <a:spcBef>
                <a:spcPts val="480"/>
              </a:spcBef>
              <a:defRPr sz="2800"/>
            </a:lvl2pPr>
            <a:lvl3pPr>
              <a:defRPr sz="24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ext Placeholder 8"/>
          <p:cNvSpPr>
            <a:spLocks noGrp="1"/>
          </p:cNvSpPr>
          <p:nvPr>
            <p:ph type="body" sz="quarter" idx="13"/>
          </p:nvPr>
        </p:nvSpPr>
        <p:spPr>
          <a:xfrm>
            <a:off x="304800" y="152400"/>
            <a:ext cx="8537222" cy="457200"/>
          </a:xfrm>
        </p:spPr>
        <p:txBody>
          <a:bodyPr/>
          <a:lstStyle>
            <a:lvl1pPr algn="l" rtl="0" eaLnBrk="0" fontAlgn="base" hangingPunct="0">
              <a:spcBef>
                <a:spcPct val="0"/>
              </a:spcBef>
              <a:spcAft>
                <a:spcPct val="0"/>
              </a:spcAft>
              <a:buNone/>
              <a:defRPr lang="en-US" sz="2000" b="1" kern="1200" dirty="0" smtClean="0">
                <a:solidFill>
                  <a:schemeClr val="bg2"/>
                </a:solidFill>
                <a:latin typeface="+mj-lt"/>
                <a:ea typeface="+mj-ea"/>
                <a:cs typeface="+mj-cs"/>
              </a:defRPr>
            </a:lvl1pPr>
          </a:lstStyle>
          <a:p>
            <a:pPr lvl="0"/>
            <a:r>
              <a:rPr lang="en-US"/>
              <a:t>Click to edit Master text styles</a:t>
            </a:r>
          </a:p>
        </p:txBody>
      </p:sp>
      <p:sp>
        <p:nvSpPr>
          <p:cNvPr id="12" name="Title 11"/>
          <p:cNvSpPr>
            <a:spLocks noGrp="1"/>
          </p:cNvSpPr>
          <p:nvPr>
            <p:ph type="title"/>
          </p:nvPr>
        </p:nvSpPr>
        <p:spPr>
          <a:xfrm>
            <a:off x="381000" y="533400"/>
            <a:ext cx="8382000" cy="838200"/>
          </a:xfrm>
        </p:spPr>
        <p:txBody>
          <a:bodyPr/>
          <a:lstStyle>
            <a:lvl1pPr>
              <a:defRPr sz="4000"/>
            </a:lvl1pPr>
          </a:lstStyle>
          <a:p>
            <a:r>
              <a:rPr lang="en-US"/>
              <a:t>Click to edit Master title style</a:t>
            </a:r>
            <a:endParaRPr lang="en-US" dirty="0"/>
          </a:p>
        </p:txBody>
      </p:sp>
      <p:sp>
        <p:nvSpPr>
          <p:cNvPr id="7" name="Date Placeholder 3"/>
          <p:cNvSpPr>
            <a:spLocks noGrp="1"/>
          </p:cNvSpPr>
          <p:nvPr>
            <p:ph type="dt" sz="half" idx="14"/>
          </p:nvPr>
        </p:nvSpPr>
        <p:spPr/>
        <p:txBody>
          <a:bodyPr/>
          <a:lstStyle>
            <a:lvl1pPr>
              <a:defRPr/>
            </a:lvl1pPr>
          </a:lstStyle>
          <a:p>
            <a:pPr>
              <a:defRPr/>
            </a:pPr>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ong Title and Content">
    <p:spTree>
      <p:nvGrpSpPr>
        <p:cNvPr id="1" name=""/>
        <p:cNvGrpSpPr/>
        <p:nvPr/>
      </p:nvGrpSpPr>
      <p:grpSpPr>
        <a:xfrm>
          <a:off x="0" y="0"/>
          <a:ext cx="0" cy="0"/>
          <a:chOff x="0" y="0"/>
          <a:chExt cx="0" cy="0"/>
        </a:xfrm>
      </p:grpSpPr>
      <p:sp>
        <p:nvSpPr>
          <p:cNvPr id="5" name="Rectangle 4"/>
          <p:cNvSpPr/>
          <p:nvPr/>
        </p:nvSpPr>
        <p:spPr bwMode="ltGray">
          <a:xfrm>
            <a:off x="0" y="0"/>
            <a:ext cx="9144000" cy="1905000"/>
          </a:xfrm>
          <a:prstGeom prst="rect">
            <a:avLst/>
          </a:prstGeom>
          <a:solidFill>
            <a:schemeClr val="tx2"/>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invGray">
          <a:xfrm>
            <a:off x="0" y="1860550"/>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Slide Number Placeholder 5"/>
          <p:cNvSpPr txBox="1">
            <a:spLocks/>
          </p:cNvSpPr>
          <p:nvPr/>
        </p:nvSpPr>
        <p:spPr>
          <a:xfrm>
            <a:off x="8229600" y="6477000"/>
            <a:ext cx="733425" cy="274638"/>
          </a:xfrm>
          <a:prstGeom prst="rect">
            <a:avLst/>
          </a:prstGeom>
        </p:spPr>
        <p:txBody>
          <a:bodyPr bIns="0" anchor="b"/>
          <a:lstStyle>
            <a:lvl1pPr>
              <a:defRPr/>
            </a:lvl1pPr>
          </a:lstStyle>
          <a:p>
            <a:pPr algn="r" fontAlgn="auto">
              <a:spcBef>
                <a:spcPts val="0"/>
              </a:spcBef>
              <a:spcAft>
                <a:spcPts val="0"/>
              </a:spcAft>
              <a:defRPr/>
            </a:pPr>
            <a:fld id="{2089E3F3-A662-46B0-A7D1-E104A41C228F}" type="slidenum">
              <a:rPr lang="en-US" sz="1200" smtClean="0">
                <a:solidFill>
                  <a:schemeClr val="tx1">
                    <a:tint val="95000"/>
                  </a:schemeClr>
                </a:solidFill>
                <a:latin typeface="+mn-lt"/>
              </a:rPr>
              <a:pPr algn="r" fontAlgn="auto">
                <a:spcBef>
                  <a:spcPts val="0"/>
                </a:spcBef>
                <a:spcAft>
                  <a:spcPts val="0"/>
                </a:spcAft>
                <a:defRPr/>
              </a:pPr>
              <a:t>‹#›</a:t>
            </a:fld>
            <a:endParaRPr lang="en-US" sz="1200" dirty="0">
              <a:solidFill>
                <a:schemeClr val="tx1">
                  <a:tint val="95000"/>
                </a:schemeClr>
              </a:solidFill>
              <a:latin typeface="+mn-lt"/>
            </a:endParaRPr>
          </a:p>
        </p:txBody>
      </p:sp>
      <p:sp>
        <p:nvSpPr>
          <p:cNvPr id="10" name="Content Placeholder 2"/>
          <p:cNvSpPr>
            <a:spLocks noGrp="1"/>
          </p:cNvSpPr>
          <p:nvPr>
            <p:ph idx="1"/>
          </p:nvPr>
        </p:nvSpPr>
        <p:spPr>
          <a:xfrm>
            <a:off x="457200" y="2057400"/>
            <a:ext cx="8382000" cy="4321175"/>
          </a:xfrm>
        </p:spPr>
        <p:txBody>
          <a:bodyPr/>
          <a:lstStyle>
            <a:lvl1pPr>
              <a:spcBef>
                <a:spcPts val="1200"/>
              </a:spcBef>
              <a:defRPr sz="3200"/>
            </a:lvl1pPr>
            <a:lvl2pPr>
              <a:spcBef>
                <a:spcPts val="480"/>
              </a:spcBef>
              <a:defRPr sz="2800"/>
            </a:lvl2pPr>
            <a:lvl3pPr>
              <a:defRPr sz="24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8"/>
          <p:cNvSpPr>
            <a:spLocks noGrp="1"/>
          </p:cNvSpPr>
          <p:nvPr>
            <p:ph type="body" sz="quarter" idx="13"/>
          </p:nvPr>
        </p:nvSpPr>
        <p:spPr>
          <a:xfrm>
            <a:off x="225778" y="152400"/>
            <a:ext cx="8537222" cy="457200"/>
          </a:xfrm>
        </p:spPr>
        <p:txBody>
          <a:bodyPr/>
          <a:lstStyle>
            <a:lvl1pPr algn="l" rtl="0" eaLnBrk="0" fontAlgn="base" hangingPunct="0">
              <a:spcBef>
                <a:spcPct val="0"/>
              </a:spcBef>
              <a:spcAft>
                <a:spcPct val="0"/>
              </a:spcAft>
              <a:buNone/>
              <a:defRPr lang="en-US" sz="2000" b="1" kern="1200" dirty="0" smtClean="0">
                <a:solidFill>
                  <a:schemeClr val="bg2"/>
                </a:solidFill>
                <a:latin typeface="+mj-lt"/>
                <a:ea typeface="+mj-ea"/>
                <a:cs typeface="+mj-cs"/>
              </a:defRPr>
            </a:lvl1pPr>
          </a:lstStyle>
          <a:p>
            <a:pPr lvl="0"/>
            <a:r>
              <a:rPr lang="en-US"/>
              <a:t>Click to edit Master text styles</a:t>
            </a:r>
          </a:p>
        </p:txBody>
      </p:sp>
      <p:sp>
        <p:nvSpPr>
          <p:cNvPr id="11" name="Title 11"/>
          <p:cNvSpPr>
            <a:spLocks noGrp="1"/>
          </p:cNvSpPr>
          <p:nvPr>
            <p:ph type="title"/>
          </p:nvPr>
        </p:nvSpPr>
        <p:spPr>
          <a:xfrm>
            <a:off x="304800" y="609600"/>
            <a:ext cx="8382000" cy="1219200"/>
          </a:xfrm>
        </p:spPr>
        <p:txBody>
          <a:bodyPr/>
          <a:lstStyle>
            <a:lvl1pPr>
              <a:lnSpc>
                <a:spcPts val="4200"/>
              </a:lnSpc>
              <a:defRPr sz="4000"/>
            </a:lvl1pPr>
          </a:lstStyle>
          <a:p>
            <a:r>
              <a:rPr lang="en-US"/>
              <a:t>Click to edit Master title style</a:t>
            </a:r>
            <a:endParaRPr lang="en-US" dirty="0"/>
          </a:p>
        </p:txBody>
      </p:sp>
      <p:sp>
        <p:nvSpPr>
          <p:cNvPr id="8" name="Date Placeholder 2"/>
          <p:cNvSpPr>
            <a:spLocks noGrp="1"/>
          </p:cNvSpPr>
          <p:nvPr>
            <p:ph type="dt" sz="half" idx="14"/>
          </p:nvPr>
        </p:nvSpPr>
        <p:spPr/>
        <p:txBody>
          <a:bodyPr/>
          <a:lstStyle>
            <a:lvl1pPr>
              <a:defRPr/>
            </a:lvl1pPr>
          </a:lstStyle>
          <a:p>
            <a:pPr>
              <a:defRPr/>
            </a:pPr>
            <a:endParaRPr lang="en-US"/>
          </a:p>
        </p:txBody>
      </p:sp>
      <p:sp>
        <p:nvSpPr>
          <p:cNvPr id="9" name="Footer Placeholder 3"/>
          <p:cNvSpPr>
            <a:spLocks noGrp="1"/>
          </p:cNvSpPr>
          <p:nvPr>
            <p:ph type="ftr" sz="quarter" idx="15"/>
          </p:nvPr>
        </p:nvSpPr>
        <p:spPr/>
        <p:txBody>
          <a:bodyPr/>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3"/>
        </a:solidFill>
        <a:effectLst/>
      </p:bgPr>
    </p:bg>
    <p:spTree>
      <p:nvGrpSpPr>
        <p:cNvPr id="1" name=""/>
        <p:cNvGrpSpPr/>
        <p:nvPr/>
      </p:nvGrpSpPr>
      <p:grpSpPr>
        <a:xfrm>
          <a:off x="0" y="0"/>
          <a:ext cx="0" cy="0"/>
          <a:chOff x="0" y="0"/>
          <a:chExt cx="0" cy="0"/>
        </a:xfrm>
      </p:grpSpPr>
      <p:sp>
        <p:nvSpPr>
          <p:cNvPr id="4" name="Rectangle 3"/>
          <p:cNvSpPr/>
          <p:nvPr/>
        </p:nvSpPr>
        <p:spPr bwMode="ltGray">
          <a:xfrm>
            <a:off x="0" y="0"/>
            <a:ext cx="9144000" cy="2601913"/>
          </a:xfrm>
          <a:prstGeom prst="rect">
            <a:avLst/>
          </a:prstGeom>
          <a:solidFill>
            <a:schemeClr val="bg2"/>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533400" y="118872"/>
            <a:ext cx="8229600" cy="1636776"/>
          </a:xfrm>
        </p:spPr>
        <p:txBody>
          <a:bodyPr tIns="0" rIns="91440" bIns="0" rtlCol="0" anchor="b">
            <a:normAutofit/>
            <a:scene3d>
              <a:camera prst="orthographicFront"/>
              <a:lightRig rig="threePt" dir="t">
                <a:rot lat="0" lon="0" rev="4800000"/>
              </a:lightRig>
            </a:scene3d>
            <a:sp3d prstMaterial="matte"/>
          </a:bodyPr>
          <a:lstStyle>
            <a:lvl1pPr algn="l">
              <a:defRPr sz="4400" b="1" cap="none" baseline="0">
                <a:solidFill>
                  <a:schemeClr val="tx2"/>
                </a:solidFill>
              </a:defRPr>
            </a:lvl1pPr>
            <a:extLst/>
          </a:lstStyle>
          <a:p>
            <a:r>
              <a:rPr lang="en-US"/>
              <a:t>Click to edit Master title style</a:t>
            </a:r>
            <a:endParaRPr lang="en-US" dirty="0"/>
          </a:p>
        </p:txBody>
      </p:sp>
      <p:sp>
        <p:nvSpPr>
          <p:cNvPr id="3" name="Text Placeholder 2"/>
          <p:cNvSpPr>
            <a:spLocks noGrp="1"/>
          </p:cNvSpPr>
          <p:nvPr>
            <p:ph type="body" idx="1"/>
          </p:nvPr>
        </p:nvSpPr>
        <p:spPr>
          <a:xfrm>
            <a:off x="524009" y="1828800"/>
            <a:ext cx="8238991"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A566F930-4FD0-44EA-B6E9-27C19B13C7B2}"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Slide Number Placeholder 5"/>
          <p:cNvSpPr txBox="1">
            <a:spLocks/>
          </p:cNvSpPr>
          <p:nvPr/>
        </p:nvSpPr>
        <p:spPr>
          <a:xfrm>
            <a:off x="8229600" y="6477000"/>
            <a:ext cx="733425" cy="274638"/>
          </a:xfrm>
          <a:prstGeom prst="rect">
            <a:avLst/>
          </a:prstGeom>
        </p:spPr>
        <p:txBody>
          <a:bodyPr bIns="0" anchor="b"/>
          <a:lstStyle>
            <a:lvl1pPr>
              <a:defRPr/>
            </a:lvl1pPr>
          </a:lstStyle>
          <a:p>
            <a:pPr algn="r" fontAlgn="auto">
              <a:spcBef>
                <a:spcPts val="0"/>
              </a:spcBef>
              <a:spcAft>
                <a:spcPts val="0"/>
              </a:spcAft>
              <a:defRPr/>
            </a:pPr>
            <a:fld id="{DC8E82DE-B153-45E1-940C-6CE8844F02AA}" type="slidenum">
              <a:rPr lang="en-US" sz="1200" smtClean="0">
                <a:solidFill>
                  <a:schemeClr val="tx1">
                    <a:tint val="95000"/>
                  </a:schemeClr>
                </a:solidFill>
                <a:latin typeface="+mn-lt"/>
              </a:rPr>
              <a:pPr algn="r" fontAlgn="auto">
                <a:spcBef>
                  <a:spcPts val="0"/>
                </a:spcBef>
                <a:spcAft>
                  <a:spcPts val="0"/>
                </a:spcAft>
                <a:defRPr/>
              </a:pPr>
              <a:t>‹#›</a:t>
            </a:fld>
            <a:endParaRPr lang="en-US" sz="1200" dirty="0">
              <a:solidFill>
                <a:schemeClr val="tx1">
                  <a:tint val="95000"/>
                </a:schemeClr>
              </a:solidFill>
              <a:latin typeface="+mn-lt"/>
            </a:endParaRPr>
          </a:p>
        </p:txBody>
      </p:sp>
      <p:sp>
        <p:nvSpPr>
          <p:cNvPr id="3" name="Content Placeholder 2"/>
          <p:cNvSpPr>
            <a:spLocks noGrp="1"/>
          </p:cNvSpPr>
          <p:nvPr>
            <p:ph sz="half" idx="1"/>
          </p:nvPr>
        </p:nvSpPr>
        <p:spPr>
          <a:xfrm>
            <a:off x="304800" y="1773936"/>
            <a:ext cx="4191000" cy="4623816"/>
          </a:xfrm>
        </p:spPr>
        <p:txBody>
          <a:bodyPr lIns="91440"/>
          <a:lstStyle>
            <a:lvl1pPr>
              <a:defRPr sz="3200"/>
            </a:lvl1pPr>
            <a:lvl2pPr>
              <a:defRPr sz="2800"/>
            </a:lvl2pPr>
            <a:lvl3pPr>
              <a:defRPr sz="2400"/>
            </a:lvl3pPr>
            <a:lvl4pPr>
              <a:defRPr sz="1800"/>
            </a:lvl4pPr>
            <a:lvl5pPr>
              <a:defRPr sz="1800"/>
            </a:lvl5pPr>
            <a:lvl6pPr>
              <a:defRPr sz="1800"/>
            </a:lvl6pPr>
            <a:lvl7pPr>
              <a:defRPr sz="1800"/>
            </a:lvl7pPr>
            <a:lvl8pPr>
              <a:defRPr sz="1800"/>
            </a:lvl8pPr>
            <a:lvl9pPr>
              <a:defRPr sz="18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73936"/>
            <a:ext cx="4114800" cy="4623816"/>
          </a:xfrm>
        </p:spPr>
        <p:txBody>
          <a:bodyPr/>
          <a:lstStyle>
            <a:lvl1pPr>
              <a:defRPr sz="3200"/>
            </a:lvl1pPr>
            <a:lvl2pPr>
              <a:defRPr sz="2800"/>
            </a:lvl2pPr>
            <a:lvl3pPr>
              <a:defRPr sz="2400"/>
            </a:lvl3pPr>
            <a:lvl4pPr>
              <a:defRPr sz="1800"/>
            </a:lvl4pPr>
            <a:lvl5pPr>
              <a:defRPr sz="1800"/>
            </a:lvl5pPr>
            <a:lvl6pPr>
              <a:defRPr sz="1800"/>
            </a:lvl6pPr>
            <a:lvl7pPr>
              <a:defRPr sz="1800"/>
            </a:lvl7pPr>
            <a:lvl8pPr>
              <a:defRPr sz="1800"/>
            </a:lvl8pPr>
            <a:lvl9pPr>
              <a:defRPr sz="18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8"/>
          <p:cNvSpPr>
            <a:spLocks noGrp="1"/>
          </p:cNvSpPr>
          <p:nvPr>
            <p:ph type="body" sz="quarter" idx="16"/>
          </p:nvPr>
        </p:nvSpPr>
        <p:spPr>
          <a:xfrm>
            <a:off x="228600" y="152400"/>
            <a:ext cx="8382000" cy="457200"/>
          </a:xfrm>
        </p:spPr>
        <p:txBody>
          <a:bodyPr/>
          <a:lstStyle>
            <a:lvl1pPr algn="l" rtl="0" eaLnBrk="0" fontAlgn="base" hangingPunct="0">
              <a:spcBef>
                <a:spcPct val="0"/>
              </a:spcBef>
              <a:spcAft>
                <a:spcPct val="0"/>
              </a:spcAft>
              <a:buNone/>
              <a:defRPr lang="en-US" sz="2000" b="1" kern="1200" dirty="0" smtClean="0">
                <a:solidFill>
                  <a:schemeClr val="bg2"/>
                </a:solidFill>
                <a:latin typeface="+mj-lt"/>
                <a:ea typeface="+mj-ea"/>
                <a:cs typeface="+mj-cs"/>
              </a:defRPr>
            </a:lvl1pPr>
          </a:lstStyle>
          <a:p>
            <a:pPr lvl="0"/>
            <a:r>
              <a:rPr lang="en-US"/>
              <a:t>Click to edit Master text styles</a:t>
            </a:r>
          </a:p>
        </p:txBody>
      </p:sp>
      <p:sp>
        <p:nvSpPr>
          <p:cNvPr id="13" name="Title 11"/>
          <p:cNvSpPr>
            <a:spLocks noGrp="1"/>
          </p:cNvSpPr>
          <p:nvPr>
            <p:ph type="title"/>
          </p:nvPr>
        </p:nvSpPr>
        <p:spPr>
          <a:xfrm>
            <a:off x="304800" y="533400"/>
            <a:ext cx="8229600" cy="838200"/>
          </a:xfrm>
        </p:spPr>
        <p:txBody>
          <a:bodyPr/>
          <a:lstStyle>
            <a:lvl1pPr>
              <a:defRPr sz="4000"/>
            </a:lvl1pPr>
          </a:lstStyle>
          <a:p>
            <a:r>
              <a:rPr lang="en-US"/>
              <a:t>Click to edit Master title style</a:t>
            </a:r>
            <a:endParaRPr lang="en-US" dirty="0"/>
          </a:p>
        </p:txBody>
      </p:sp>
      <p:sp>
        <p:nvSpPr>
          <p:cNvPr id="7" name="Date Placeholder 3"/>
          <p:cNvSpPr>
            <a:spLocks noGrp="1"/>
          </p:cNvSpPr>
          <p:nvPr>
            <p:ph type="dt" sz="half" idx="17"/>
          </p:nvPr>
        </p:nvSpPr>
        <p:spPr/>
        <p:txBody>
          <a:bodyPr/>
          <a:lstStyle>
            <a:lvl1pPr>
              <a:defRPr/>
            </a:lvl1pPr>
          </a:lstStyle>
          <a:p>
            <a:pPr>
              <a:defRPr/>
            </a:pPr>
            <a:endParaRPr lang="en-US"/>
          </a:p>
        </p:txBody>
      </p:sp>
      <p:sp>
        <p:nvSpPr>
          <p:cNvPr id="8" name="Footer Placeholder 4"/>
          <p:cNvSpPr>
            <a:spLocks noGrp="1"/>
          </p:cNvSpPr>
          <p:nvPr>
            <p:ph type="ftr" sz="quarter" idx="18"/>
          </p:nvPr>
        </p:nvSpPr>
        <p:spPr/>
        <p:txBody>
          <a:bodyPr/>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Slide Number Placeholder 5"/>
          <p:cNvSpPr txBox="1">
            <a:spLocks/>
          </p:cNvSpPr>
          <p:nvPr/>
        </p:nvSpPr>
        <p:spPr>
          <a:xfrm>
            <a:off x="8229600" y="6477000"/>
            <a:ext cx="733425" cy="274638"/>
          </a:xfrm>
          <a:prstGeom prst="rect">
            <a:avLst/>
          </a:prstGeom>
        </p:spPr>
        <p:txBody>
          <a:bodyPr bIns="0" anchor="b"/>
          <a:lstStyle>
            <a:lvl1pPr>
              <a:defRPr/>
            </a:lvl1pPr>
          </a:lstStyle>
          <a:p>
            <a:pPr algn="r" fontAlgn="auto">
              <a:spcBef>
                <a:spcPts val="0"/>
              </a:spcBef>
              <a:spcAft>
                <a:spcPts val="0"/>
              </a:spcAft>
              <a:defRPr/>
            </a:pPr>
            <a:fld id="{2E95CEF2-63C7-41D1-AC3B-F11D0AEA6F1D}" type="slidenum">
              <a:rPr lang="en-US" sz="1200" smtClean="0">
                <a:solidFill>
                  <a:schemeClr val="tx1">
                    <a:tint val="95000"/>
                  </a:schemeClr>
                </a:solidFill>
                <a:latin typeface="+mn-lt"/>
              </a:rPr>
              <a:pPr algn="r" fontAlgn="auto">
                <a:spcBef>
                  <a:spcPts val="0"/>
                </a:spcBef>
                <a:spcAft>
                  <a:spcPts val="0"/>
                </a:spcAft>
                <a:defRPr/>
              </a:pPr>
              <a:t>‹#›</a:t>
            </a:fld>
            <a:endParaRPr lang="en-US" sz="1200" dirty="0">
              <a:solidFill>
                <a:schemeClr val="tx1">
                  <a:tint val="95000"/>
                </a:schemeClr>
              </a:solidFill>
              <a:latin typeface="+mn-lt"/>
            </a:endParaRPr>
          </a:p>
        </p:txBody>
      </p:sp>
      <p:sp>
        <p:nvSpPr>
          <p:cNvPr id="10" name="Text Placeholder 8"/>
          <p:cNvSpPr>
            <a:spLocks noGrp="1"/>
          </p:cNvSpPr>
          <p:nvPr>
            <p:ph type="body" sz="quarter" idx="16"/>
          </p:nvPr>
        </p:nvSpPr>
        <p:spPr>
          <a:xfrm>
            <a:off x="228600" y="152400"/>
            <a:ext cx="8382000" cy="457200"/>
          </a:xfrm>
        </p:spPr>
        <p:txBody>
          <a:bodyPr/>
          <a:lstStyle>
            <a:lvl1pPr algn="l" rtl="0" eaLnBrk="0" fontAlgn="base" hangingPunct="0">
              <a:spcBef>
                <a:spcPct val="0"/>
              </a:spcBef>
              <a:spcAft>
                <a:spcPct val="0"/>
              </a:spcAft>
              <a:buNone/>
              <a:defRPr lang="en-US" sz="2000" b="1" kern="1200" dirty="0" smtClean="0">
                <a:solidFill>
                  <a:schemeClr val="bg2"/>
                </a:solidFill>
                <a:latin typeface="+mj-lt"/>
                <a:ea typeface="+mj-ea"/>
                <a:cs typeface="+mj-cs"/>
              </a:defRPr>
            </a:lvl1pPr>
          </a:lstStyle>
          <a:p>
            <a:pPr lvl="0"/>
            <a:r>
              <a:rPr lang="en-US"/>
              <a:t>Click to edit Master text styles</a:t>
            </a:r>
          </a:p>
        </p:txBody>
      </p:sp>
      <p:sp>
        <p:nvSpPr>
          <p:cNvPr id="11" name="Title 11"/>
          <p:cNvSpPr>
            <a:spLocks noGrp="1"/>
          </p:cNvSpPr>
          <p:nvPr>
            <p:ph type="title"/>
          </p:nvPr>
        </p:nvSpPr>
        <p:spPr>
          <a:xfrm>
            <a:off x="304800" y="533400"/>
            <a:ext cx="8229600" cy="838200"/>
          </a:xfrm>
        </p:spPr>
        <p:txBody>
          <a:bodyPr/>
          <a:lstStyle>
            <a:lvl1pPr>
              <a:defRPr sz="4000"/>
            </a:lvl1pPr>
          </a:lstStyle>
          <a:p>
            <a:r>
              <a:rPr lang="en-US"/>
              <a:t>Click to edit Master title style</a:t>
            </a:r>
            <a:endParaRPr lang="en-US" dirty="0"/>
          </a:p>
        </p:txBody>
      </p:sp>
      <p:sp>
        <p:nvSpPr>
          <p:cNvPr id="5" name="Date Placeholder 3"/>
          <p:cNvSpPr>
            <a:spLocks noGrp="1"/>
          </p:cNvSpPr>
          <p:nvPr>
            <p:ph type="dt" sz="half" idx="17"/>
          </p:nvPr>
        </p:nvSpPr>
        <p:spPr/>
        <p:txBody>
          <a:bodyPr/>
          <a:lstStyle>
            <a:lvl1pPr>
              <a:defRPr/>
            </a:lvl1pPr>
          </a:lstStyle>
          <a:p>
            <a:pPr>
              <a:defRPr/>
            </a:pPr>
            <a:endParaRPr lang="en-US"/>
          </a:p>
        </p:txBody>
      </p:sp>
      <p:sp>
        <p:nvSpPr>
          <p:cNvPr id="6" name="Footer Placeholder 4"/>
          <p:cNvSpPr>
            <a:spLocks noGrp="1"/>
          </p:cNvSpPr>
          <p:nvPr>
            <p:ph type="ftr" sz="quarter" idx="18"/>
          </p:nvPr>
        </p:nvSpPr>
        <p:spPr/>
        <p:txBody>
          <a:bodyPr/>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Slide Number Placeholder 5"/>
          <p:cNvSpPr txBox="1">
            <a:spLocks/>
          </p:cNvSpPr>
          <p:nvPr/>
        </p:nvSpPr>
        <p:spPr>
          <a:xfrm>
            <a:off x="8229600" y="6477000"/>
            <a:ext cx="733425" cy="274638"/>
          </a:xfrm>
          <a:prstGeom prst="rect">
            <a:avLst/>
          </a:prstGeom>
        </p:spPr>
        <p:txBody>
          <a:bodyPr bIns="0" anchor="b"/>
          <a:lstStyle>
            <a:lvl1pPr>
              <a:defRPr/>
            </a:lvl1pPr>
          </a:lstStyle>
          <a:p>
            <a:pPr algn="r" fontAlgn="auto">
              <a:spcBef>
                <a:spcPts val="0"/>
              </a:spcBef>
              <a:spcAft>
                <a:spcPts val="0"/>
              </a:spcAft>
              <a:defRPr/>
            </a:pPr>
            <a:fld id="{C0A66E57-C0F8-4B8D-8854-D7A3DB0F0B4E}" type="slidenum">
              <a:rPr lang="en-US" sz="1200" smtClean="0">
                <a:solidFill>
                  <a:schemeClr val="tx1">
                    <a:tint val="95000"/>
                  </a:schemeClr>
                </a:solidFill>
                <a:latin typeface="+mn-lt"/>
              </a:rPr>
              <a:pPr algn="r" fontAlgn="auto">
                <a:spcBef>
                  <a:spcPts val="0"/>
                </a:spcBef>
                <a:spcAft>
                  <a:spcPts val="0"/>
                </a:spcAft>
                <a:defRPr/>
              </a:pPr>
              <a:t>‹#›</a:t>
            </a:fld>
            <a:endParaRPr lang="en-US" sz="1200" dirty="0">
              <a:solidFill>
                <a:schemeClr val="tx1">
                  <a:tint val="95000"/>
                </a:schemeClr>
              </a:solidFill>
              <a:latin typeface="+mn-lt"/>
            </a:endParaRPr>
          </a:p>
        </p:txBody>
      </p:sp>
      <p:sp>
        <p:nvSpPr>
          <p:cNvPr id="3" name="Date Placeholder 1"/>
          <p:cNvSpPr>
            <a:spLocks noGrp="1"/>
          </p:cNvSpPr>
          <p:nvPr>
            <p:ph type="dt" sz="half" idx="10"/>
          </p:nvPr>
        </p:nvSpPr>
        <p:spPr/>
        <p:txBody>
          <a:bodyPr/>
          <a:lstStyle>
            <a:lvl1pPr>
              <a:defRPr/>
            </a:lvl1pPr>
          </a:lstStyle>
          <a:p>
            <a:pPr>
              <a:defRPr/>
            </a:pPr>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Slide with Hero Image">
    <p:bg>
      <p:bgPr>
        <a:solidFill>
          <a:schemeClr val="accent3"/>
        </a:solidFill>
        <a:effectLst/>
      </p:bgPr>
    </p:bg>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228600" y="6248400"/>
            <a:ext cx="5486400" cy="457200"/>
          </a:xfrm>
        </p:spPr>
        <p:txBody>
          <a:bodyPr lIns="118872" tIns="0" rIns="45720" bIns="0" anchor="b"/>
          <a:lstStyle>
            <a:lvl1pPr marL="0" indent="0" algn="l">
              <a:buNone/>
              <a:defRPr sz="1600" b="0" baseline="0">
                <a:solidFill>
                  <a:schemeClr val="bg2"/>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dirty="0"/>
              <a:t>Meeting Name — Month DD, YYYY</a:t>
            </a:r>
          </a:p>
        </p:txBody>
      </p:sp>
      <p:sp>
        <p:nvSpPr>
          <p:cNvPr id="4" name="Picture Placeholder 3"/>
          <p:cNvSpPr>
            <a:spLocks noGrp="1"/>
          </p:cNvSpPr>
          <p:nvPr>
            <p:ph type="pic" sz="quarter" idx="10"/>
          </p:nvPr>
        </p:nvSpPr>
        <p:spPr>
          <a:xfrm>
            <a:off x="0" y="-91440"/>
            <a:ext cx="9144000" cy="6144768"/>
          </a:xfrm>
          <a:solidFill>
            <a:schemeClr val="bg2"/>
          </a:solidFill>
        </p:spPr>
        <p:txBody>
          <a:bodyPr/>
          <a:lstStyle/>
          <a:p>
            <a:r>
              <a:rPr lang="en-US"/>
              <a:t>Click icon to add picture</a:t>
            </a:r>
          </a:p>
        </p:txBody>
      </p:sp>
      <p:sp>
        <p:nvSpPr>
          <p:cNvPr id="7" name="Rectangle 6"/>
          <p:cNvSpPr/>
          <p:nvPr userDrawn="1"/>
        </p:nvSpPr>
        <p:spPr bwMode="invGray">
          <a:xfrm>
            <a:off x="0" y="6049962"/>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8"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010714" y="6248400"/>
            <a:ext cx="1904686" cy="504741"/>
          </a:xfrm>
          <a:prstGeom prst="rect">
            <a:avLst/>
          </a:prstGeom>
          <a:noFill/>
          <a:ln w="9525">
            <a:noFill/>
            <a:miter lim="800000"/>
            <a:headEnd/>
            <a:tailEnd/>
          </a:ln>
        </p:spPr>
      </p:pic>
    </p:spTree>
    <p:extLst>
      <p:ext uri="{BB962C8B-B14F-4D97-AF65-F5344CB8AC3E}">
        <p14:creationId xmlns:p14="http://schemas.microsoft.com/office/powerpoint/2010/main" val="4234022981"/>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ltGray">
          <a:xfrm>
            <a:off x="0" y="0"/>
            <a:ext cx="9144000" cy="1433513"/>
          </a:xfrm>
          <a:prstGeom prst="rect">
            <a:avLst/>
          </a:prstGeom>
          <a:solidFill>
            <a:schemeClr val="tx2"/>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28" name="Title Placeholder 1"/>
          <p:cNvSpPr>
            <a:spLocks noGrp="1"/>
          </p:cNvSpPr>
          <p:nvPr>
            <p:ph type="title"/>
          </p:nvPr>
        </p:nvSpPr>
        <p:spPr bwMode="auto">
          <a:xfrm>
            <a:off x="304800" y="152400"/>
            <a:ext cx="8382000" cy="1250950"/>
          </a:xfrm>
          <a:prstGeom prst="rect">
            <a:avLst/>
          </a:prstGeom>
          <a:noFill/>
          <a:ln w="9525">
            <a:noFill/>
            <a:miter lim="800000"/>
            <a:headEnd/>
            <a:tailEnd/>
          </a:ln>
        </p:spPr>
        <p:txBody>
          <a:bodyPr vert="horz" wrap="square" lIns="91440" tIns="45720" rIns="45720" bIns="45720" numCol="1" anchor="ctr" anchorCtr="0" compatLnSpc="1">
            <a:prstTxWarp prst="textNoShape">
              <a:avLst/>
            </a:prstTxWarp>
          </a:bodyPr>
          <a:lstStyle/>
          <a:p>
            <a:pPr lvl="0"/>
            <a:r>
              <a:rPr lang="en-US"/>
              <a:t>Click to edit Master title style</a:t>
            </a:r>
            <a:endParaRPr lang="en-US" dirty="0"/>
          </a:p>
        </p:txBody>
      </p:sp>
      <p:sp>
        <p:nvSpPr>
          <p:cNvPr id="1029" name="Text Placeholder 2"/>
          <p:cNvSpPr>
            <a:spLocks noGrp="1"/>
          </p:cNvSpPr>
          <p:nvPr>
            <p:ph type="body" idx="1"/>
          </p:nvPr>
        </p:nvSpPr>
        <p:spPr bwMode="auto">
          <a:xfrm>
            <a:off x="304800" y="1774825"/>
            <a:ext cx="8382000" cy="4625975"/>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fontAlgn="auto" latinLnBrk="0" hangingPunct="1">
              <a:spcBef>
                <a:spcPts val="0"/>
              </a:spcBef>
              <a:spcAft>
                <a:spcPts val="0"/>
              </a:spcAft>
              <a:defRPr kumimoji="0" sz="1200">
                <a:solidFill>
                  <a:schemeClr val="tx1">
                    <a:tint val="95000"/>
                  </a:schemeClr>
                </a:solidFill>
                <a:latin typeface="+mn-lt"/>
              </a:defRPr>
            </a:lvl1pPr>
            <a:extLst/>
          </a:lstStyle>
          <a:p>
            <a:pPr>
              <a:defRPr/>
            </a:pPr>
            <a:endParaRPr lang="en-US"/>
          </a:p>
        </p:txBody>
      </p:sp>
      <p:sp>
        <p:nvSpPr>
          <p:cNvPr id="5" name="Footer Placeholder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fontAlgn="auto" latinLnBrk="0" hangingPunct="1">
              <a:spcBef>
                <a:spcPts val="0"/>
              </a:spcBef>
              <a:spcAft>
                <a:spcPts val="0"/>
              </a:spcAft>
              <a:defRPr kumimoji="0" sz="1200">
                <a:solidFill>
                  <a:schemeClr val="tx1">
                    <a:tint val="95000"/>
                  </a:schemeClr>
                </a:solidFill>
                <a:latin typeface="+mn-lt"/>
              </a:defRPr>
            </a:lvl1pPr>
            <a:extLst/>
          </a:lstStyle>
          <a:p>
            <a:pPr>
              <a:defRPr/>
            </a:pPr>
            <a:endParaRPr lang="en-US"/>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bIns="0" rtlCol="0" anchor="b"/>
          <a:lstStyle>
            <a:lvl1pPr algn="r" eaLnBrk="1" fontAlgn="auto" latinLnBrk="0" hangingPunct="1">
              <a:spcBef>
                <a:spcPts val="0"/>
              </a:spcBef>
              <a:spcAft>
                <a:spcPts val="0"/>
              </a:spcAft>
              <a:defRPr kumimoji="0" sz="1200">
                <a:solidFill>
                  <a:schemeClr val="tx1">
                    <a:tint val="95000"/>
                  </a:schemeClr>
                </a:solidFill>
                <a:latin typeface="+mn-lt"/>
              </a:defRPr>
            </a:lvl1pPr>
            <a:extLst/>
          </a:lstStyle>
          <a:p>
            <a:pPr>
              <a:defRPr/>
            </a:pPr>
            <a:fld id="{4DB98637-2E44-408C-92DF-FBFBA33F18B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231" r:id="rId1"/>
    <p:sldLayoutId id="2147484232" r:id="rId2"/>
    <p:sldLayoutId id="2147484233" r:id="rId3"/>
    <p:sldLayoutId id="2147484234" r:id="rId4"/>
    <p:sldLayoutId id="2147484235" r:id="rId5"/>
    <p:sldLayoutId id="2147484237" r:id="rId6"/>
    <p:sldLayoutId id="2147484238" r:id="rId7"/>
    <p:sldLayoutId id="2147484240" r:id="rId8"/>
  </p:sldLayoutIdLst>
  <p:hf sldNum="0" hdr="0" ftr="0" dt="0"/>
  <p:txStyles>
    <p:titleStyle>
      <a:lvl1pPr algn="l" rtl="0" eaLnBrk="1" fontAlgn="base" hangingPunct="1">
        <a:spcBef>
          <a:spcPct val="0"/>
        </a:spcBef>
        <a:spcAft>
          <a:spcPct val="0"/>
        </a:spcAft>
        <a:defRPr sz="4500" kern="1200">
          <a:solidFill>
            <a:schemeClr val="bg1"/>
          </a:solidFill>
          <a:latin typeface="+mj-lt"/>
          <a:ea typeface="+mj-ea"/>
          <a:cs typeface="+mj-cs"/>
        </a:defRPr>
      </a:lvl1pPr>
      <a:lvl2pPr algn="l" rtl="0" eaLnBrk="1" fontAlgn="base" hangingPunct="1">
        <a:spcBef>
          <a:spcPct val="0"/>
        </a:spcBef>
        <a:spcAft>
          <a:spcPct val="0"/>
        </a:spcAft>
        <a:defRPr sz="4500">
          <a:solidFill>
            <a:schemeClr val="bg1"/>
          </a:solidFill>
          <a:latin typeface="Corbel" pitchFamily="34" charset="0"/>
        </a:defRPr>
      </a:lvl2pPr>
      <a:lvl3pPr algn="l" rtl="0" eaLnBrk="1" fontAlgn="base" hangingPunct="1">
        <a:spcBef>
          <a:spcPct val="0"/>
        </a:spcBef>
        <a:spcAft>
          <a:spcPct val="0"/>
        </a:spcAft>
        <a:defRPr sz="4500">
          <a:solidFill>
            <a:schemeClr val="bg1"/>
          </a:solidFill>
          <a:latin typeface="Corbel" pitchFamily="34" charset="0"/>
        </a:defRPr>
      </a:lvl3pPr>
      <a:lvl4pPr algn="l" rtl="0" eaLnBrk="1" fontAlgn="base" hangingPunct="1">
        <a:spcBef>
          <a:spcPct val="0"/>
        </a:spcBef>
        <a:spcAft>
          <a:spcPct val="0"/>
        </a:spcAft>
        <a:defRPr sz="4500">
          <a:solidFill>
            <a:schemeClr val="bg1"/>
          </a:solidFill>
          <a:latin typeface="Corbel" pitchFamily="34" charset="0"/>
        </a:defRPr>
      </a:lvl4pPr>
      <a:lvl5pPr algn="l" rtl="0" eaLnBrk="1" fontAlgn="base" hangingPunct="1">
        <a:spcBef>
          <a:spcPct val="0"/>
        </a:spcBef>
        <a:spcAft>
          <a:spcPct val="0"/>
        </a:spcAft>
        <a:defRPr sz="4500">
          <a:solidFill>
            <a:schemeClr val="bg1"/>
          </a:solidFill>
          <a:latin typeface="Corbel" pitchFamily="34" charset="0"/>
        </a:defRPr>
      </a:lvl5pPr>
      <a:lvl6pPr marL="457200" algn="l" rtl="0" eaLnBrk="1" fontAlgn="base" hangingPunct="1">
        <a:spcBef>
          <a:spcPct val="0"/>
        </a:spcBef>
        <a:spcAft>
          <a:spcPct val="0"/>
        </a:spcAft>
        <a:defRPr sz="4500">
          <a:solidFill>
            <a:schemeClr val="bg1"/>
          </a:solidFill>
          <a:latin typeface="Corbel" pitchFamily="34" charset="0"/>
        </a:defRPr>
      </a:lvl6pPr>
      <a:lvl7pPr marL="914400" algn="l" rtl="0" eaLnBrk="1" fontAlgn="base" hangingPunct="1">
        <a:spcBef>
          <a:spcPct val="0"/>
        </a:spcBef>
        <a:spcAft>
          <a:spcPct val="0"/>
        </a:spcAft>
        <a:defRPr sz="4500">
          <a:solidFill>
            <a:schemeClr val="bg1"/>
          </a:solidFill>
          <a:latin typeface="Corbel" pitchFamily="34" charset="0"/>
        </a:defRPr>
      </a:lvl7pPr>
      <a:lvl8pPr marL="1371600" algn="l" rtl="0" eaLnBrk="1" fontAlgn="base" hangingPunct="1">
        <a:spcBef>
          <a:spcPct val="0"/>
        </a:spcBef>
        <a:spcAft>
          <a:spcPct val="0"/>
        </a:spcAft>
        <a:defRPr sz="4500">
          <a:solidFill>
            <a:schemeClr val="bg1"/>
          </a:solidFill>
          <a:latin typeface="Corbel" pitchFamily="34" charset="0"/>
        </a:defRPr>
      </a:lvl8pPr>
      <a:lvl9pPr marL="1828800" algn="l" rtl="0" eaLnBrk="1" fontAlgn="base" hangingPunct="1">
        <a:spcBef>
          <a:spcPct val="0"/>
        </a:spcBef>
        <a:spcAft>
          <a:spcPct val="0"/>
        </a:spcAft>
        <a:defRPr sz="4500">
          <a:solidFill>
            <a:schemeClr val="bg1"/>
          </a:solidFill>
          <a:latin typeface="Corbel" pitchFamily="34" charset="0"/>
        </a:defRPr>
      </a:lvl9pPr>
      <a:extLst/>
    </p:titleStyle>
    <p:bodyStyle>
      <a:lvl1pPr marL="438150" indent="-319088" algn="l" rtl="0" eaLnBrk="1" fontAlgn="base" hangingPunct="1">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1" fontAlgn="base" hangingPunct="1">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1" fontAlgn="base" hangingPunct="1">
        <a:spcBef>
          <a:spcPct val="20000"/>
        </a:spcBef>
        <a:spcAft>
          <a:spcPct val="0"/>
        </a:spcAft>
        <a:buClr>
          <a:srgbClr val="C32D2E"/>
        </a:buClr>
        <a:buFont typeface="Arial" charset="0"/>
        <a:buChar char="▪"/>
        <a:defRPr sz="2400" kern="1200">
          <a:solidFill>
            <a:schemeClr val="tx1"/>
          </a:solidFill>
          <a:latin typeface="+mn-lt"/>
          <a:ea typeface="+mn-ea"/>
          <a:cs typeface="+mn-cs"/>
        </a:defRPr>
      </a:lvl3pPr>
      <a:lvl4pPr marL="1216025" indent="-182563" algn="l" rtl="0" eaLnBrk="1" fontAlgn="base" hangingPunct="1">
        <a:spcBef>
          <a:spcPct val="20000"/>
        </a:spcBef>
        <a:spcAft>
          <a:spcPct val="0"/>
        </a:spcAft>
        <a:buClr>
          <a:srgbClr val="84AA33"/>
        </a:buClr>
        <a:buFont typeface="Arial" charset="0"/>
        <a:buChar char="▪"/>
        <a:defRPr sz="2000" kern="1200">
          <a:solidFill>
            <a:schemeClr val="tx1"/>
          </a:solidFill>
          <a:latin typeface="+mn-lt"/>
          <a:ea typeface="+mn-ea"/>
          <a:cs typeface="+mn-cs"/>
        </a:defRPr>
      </a:lvl4pPr>
      <a:lvl5pPr marL="1425575" indent="-182563" algn="l" rtl="0" eaLnBrk="1" fontAlgn="base" hangingPunct="1">
        <a:spcBef>
          <a:spcPct val="20000"/>
        </a:spcBef>
        <a:spcAft>
          <a:spcPct val="0"/>
        </a:spcAft>
        <a:buClr>
          <a:srgbClr val="964305"/>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dirty="0">
                <a:latin typeface="Segoe UI" panose="020B0502040204020203" pitchFamily="34" charset="0"/>
                <a:ea typeface="Segoe UI" panose="020B0502040204020203" pitchFamily="34" charset="0"/>
                <a:cs typeface="Segoe UI" panose="020B0502040204020203" pitchFamily="34" charset="0"/>
              </a:rPr>
              <a:t>Campus Strategic Planning </a:t>
            </a:r>
          </a:p>
        </p:txBody>
      </p:sp>
      <p:sp>
        <p:nvSpPr>
          <p:cNvPr id="5" name="Text Placeholder 4"/>
          <p:cNvSpPr>
            <a:spLocks noGrp="1"/>
          </p:cNvSpPr>
          <p:nvPr>
            <p:ph type="body" sz="quarter" idx="10"/>
          </p:nvPr>
        </p:nvSpPr>
        <p:spPr/>
        <p:txBody>
          <a:bodyPr/>
          <a:lstStyle/>
          <a:p>
            <a:r>
              <a:rPr lang="en-US" dirty="0">
                <a:solidFill>
                  <a:schemeClr val="bg1"/>
                </a:solidFill>
                <a:latin typeface="Segoe UI" panose="020B0502040204020203" pitchFamily="34" charset="0"/>
                <a:ea typeface="Segoe UI" panose="020B0502040204020203" pitchFamily="34" charset="0"/>
                <a:cs typeface="Segoe UI" panose="020B0502040204020203" pitchFamily="34" charset="0"/>
              </a:rPr>
              <a:t>2020</a:t>
            </a:r>
          </a:p>
        </p:txBody>
      </p:sp>
    </p:spTree>
    <p:extLst>
      <p:ext uri="{BB962C8B-B14F-4D97-AF65-F5344CB8AC3E}">
        <p14:creationId xmlns:p14="http://schemas.microsoft.com/office/powerpoint/2010/main" val="26279631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AEF19C3-353C-4067-A529-3398B3913757}"/>
              </a:ext>
            </a:extLst>
          </p:cNvPr>
          <p:cNvSpPr>
            <a:spLocks noGrp="1"/>
          </p:cNvSpPr>
          <p:nvPr>
            <p:ph idx="1"/>
          </p:nvPr>
        </p:nvSpPr>
        <p:spPr/>
        <p:txBody>
          <a:bodyPr/>
          <a:lstStyle/>
          <a:p>
            <a:pPr marL="119062" indent="0">
              <a:buNone/>
            </a:pPr>
            <a:r>
              <a:rPr lang="en-US" sz="1800" b="1" dirty="0"/>
              <a:t>Secretary Review</a:t>
            </a:r>
          </a:p>
          <a:p>
            <a:pPr marL="119062" indent="0">
              <a:buNone/>
            </a:pPr>
            <a:endParaRPr lang="en-US" sz="1800" b="1" dirty="0"/>
          </a:p>
          <a:p>
            <a:pPr>
              <a:buFont typeface="Wingdings" panose="05000000000000000000" pitchFamily="2" charset="2"/>
              <a:buChar char="§"/>
            </a:pPr>
            <a:r>
              <a:rPr lang="en-US" sz="1800" dirty="0"/>
              <a:t>Following BHE approval, the campus strategic plan is transmitted from the Commissioner to the Secretary of Education </a:t>
            </a:r>
            <a:r>
              <a:rPr lang="en-US" sz="1800"/>
              <a:t>for review</a:t>
            </a:r>
            <a:endParaRPr lang="en-US" sz="1800" dirty="0"/>
          </a:p>
          <a:p>
            <a:pPr>
              <a:buFont typeface="Wingdings" panose="05000000000000000000" pitchFamily="2" charset="2"/>
              <a:buChar char="§"/>
            </a:pPr>
            <a:r>
              <a:rPr lang="en-US" sz="1800" dirty="0"/>
              <a:t>The Secretary will provide final approval or make recommendations for final revisions  </a:t>
            </a:r>
          </a:p>
          <a:p>
            <a:pPr>
              <a:buFont typeface="Wingdings" panose="05000000000000000000" pitchFamily="2" charset="2"/>
              <a:buChar char="§"/>
            </a:pPr>
            <a:r>
              <a:rPr lang="en-US" sz="1800" dirty="0"/>
              <a:t>The Commissioner will notify the campus President of the Secretary’s final approval</a:t>
            </a:r>
          </a:p>
        </p:txBody>
      </p:sp>
      <p:sp>
        <p:nvSpPr>
          <p:cNvPr id="3" name="Text Placeholder 2">
            <a:extLst>
              <a:ext uri="{FF2B5EF4-FFF2-40B4-BE49-F238E27FC236}">
                <a16:creationId xmlns:a16="http://schemas.microsoft.com/office/drawing/2014/main" id="{B1B08C90-CCEF-464E-8B0F-F9952496D34E}"/>
              </a:ext>
            </a:extLst>
          </p:cNvPr>
          <p:cNvSpPr>
            <a:spLocks noGrp="1"/>
          </p:cNvSpPr>
          <p:nvPr>
            <p:ph type="body" sz="quarter" idx="13"/>
          </p:nvPr>
        </p:nvSpPr>
        <p:spPr/>
        <p:txBody>
          <a:bodyPr/>
          <a:lstStyle/>
          <a:p>
            <a:r>
              <a:rPr lang="en-US" b="0" i="1" dirty="0"/>
              <a:t>Campus Strategic Planning</a:t>
            </a:r>
          </a:p>
          <a:p>
            <a:endParaRPr lang="en-US" dirty="0"/>
          </a:p>
        </p:txBody>
      </p:sp>
      <p:sp>
        <p:nvSpPr>
          <p:cNvPr id="4" name="Title 3">
            <a:extLst>
              <a:ext uri="{FF2B5EF4-FFF2-40B4-BE49-F238E27FC236}">
                <a16:creationId xmlns:a16="http://schemas.microsoft.com/office/drawing/2014/main" id="{C6347561-2094-462B-8F64-710AA23733A1}"/>
              </a:ext>
            </a:extLst>
          </p:cNvPr>
          <p:cNvSpPr>
            <a:spLocks noGrp="1"/>
          </p:cNvSpPr>
          <p:nvPr>
            <p:ph type="title"/>
          </p:nvPr>
        </p:nvSpPr>
        <p:spPr/>
        <p:txBody>
          <a:bodyPr/>
          <a:lstStyle/>
          <a:p>
            <a:r>
              <a:rPr lang="en-US" dirty="0"/>
              <a:t>Executive Office of Education</a:t>
            </a:r>
          </a:p>
        </p:txBody>
      </p:sp>
    </p:spTree>
    <p:extLst>
      <p:ext uri="{BB962C8B-B14F-4D97-AF65-F5344CB8AC3E}">
        <p14:creationId xmlns:p14="http://schemas.microsoft.com/office/powerpoint/2010/main" val="2509444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59A810-8625-4DE4-AB0A-9BA2205DCE50}"/>
              </a:ext>
            </a:extLst>
          </p:cNvPr>
          <p:cNvSpPr>
            <a:spLocks noGrp="1"/>
          </p:cNvSpPr>
          <p:nvPr>
            <p:ph type="title"/>
          </p:nvPr>
        </p:nvSpPr>
        <p:spPr/>
        <p:txBody>
          <a:bodyPr/>
          <a:lstStyle/>
          <a:p>
            <a:r>
              <a:rPr lang="en-US" dirty="0"/>
              <a:t>Discussion</a:t>
            </a:r>
          </a:p>
        </p:txBody>
      </p:sp>
      <p:sp>
        <p:nvSpPr>
          <p:cNvPr id="3" name="Text Placeholder 2">
            <a:extLst>
              <a:ext uri="{FF2B5EF4-FFF2-40B4-BE49-F238E27FC236}">
                <a16:creationId xmlns:a16="http://schemas.microsoft.com/office/drawing/2014/main" id="{E364E0E5-E354-4A2B-B7EE-3D47C9B98521}"/>
              </a:ext>
            </a:extLst>
          </p:cNvPr>
          <p:cNvSpPr>
            <a:spLocks noGrp="1"/>
          </p:cNvSpPr>
          <p:nvPr>
            <p:ph type="body" idx="1"/>
          </p:nvPr>
        </p:nvSpPr>
        <p:spPr/>
        <p:txBody>
          <a:bodyPr/>
          <a:lstStyle/>
          <a:p>
            <a:r>
              <a:rPr lang="en-US" i="1" dirty="0"/>
              <a:t>Campus Strategic Planning</a:t>
            </a:r>
          </a:p>
        </p:txBody>
      </p:sp>
    </p:spTree>
    <p:extLst>
      <p:ext uri="{BB962C8B-B14F-4D97-AF65-F5344CB8AC3E}">
        <p14:creationId xmlns:p14="http://schemas.microsoft.com/office/powerpoint/2010/main" val="2000432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18872"/>
            <a:ext cx="8229600" cy="2090928"/>
          </a:xfrm>
        </p:spPr>
        <p:txBody>
          <a:bodyPr>
            <a:normAutofit fontScale="90000"/>
          </a:bodyPr>
          <a:lstStyle/>
          <a:p>
            <a:pPr>
              <a:defRPr/>
            </a:pPr>
            <a:br>
              <a:rPr lang="en-US" sz="3200" b="0" dirty="0"/>
            </a:br>
            <a:br>
              <a:rPr lang="en-US" sz="3200" b="0" dirty="0"/>
            </a:br>
            <a:br>
              <a:rPr lang="en-US" sz="3200" b="0" dirty="0"/>
            </a:br>
            <a:br>
              <a:rPr lang="en-US" sz="3200" b="0" dirty="0"/>
            </a:br>
            <a:r>
              <a:rPr lang="en-US" sz="3100" b="0" dirty="0"/>
              <a:t>Campus Strategic Planning: </a:t>
            </a:r>
            <a:br>
              <a:rPr lang="en-US" sz="3100" b="0" dirty="0"/>
            </a:br>
            <a:r>
              <a:rPr lang="en-US" sz="3200" b="0" dirty="0"/>
              <a:t>Overview of the process between SPC and public institutions</a:t>
            </a:r>
            <a:br>
              <a:rPr lang="en-US" sz="3600" dirty="0"/>
            </a:br>
            <a:endParaRPr lang="en-US" sz="3200" dirty="0"/>
          </a:p>
        </p:txBody>
      </p:sp>
      <p:sp>
        <p:nvSpPr>
          <p:cNvPr id="10243" name="Subtitle 2"/>
          <p:cNvSpPr>
            <a:spLocks noGrp="1"/>
          </p:cNvSpPr>
          <p:nvPr>
            <p:ph type="body" idx="1"/>
          </p:nvPr>
        </p:nvSpPr>
        <p:spPr>
          <a:xfrm>
            <a:off x="524009" y="423672"/>
            <a:ext cx="8238991" cy="643128"/>
          </a:xfrm>
        </p:spPr>
        <p:txBody>
          <a:bodyPr/>
          <a:lstStyle/>
          <a:p>
            <a:pPr>
              <a:defRPr/>
            </a:pPr>
            <a:r>
              <a:rPr lang="en-US" dirty="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8A9361B-3645-43BF-9A43-5419E1C2D993}"/>
              </a:ext>
            </a:extLst>
          </p:cNvPr>
          <p:cNvSpPr>
            <a:spLocks noGrp="1"/>
          </p:cNvSpPr>
          <p:nvPr>
            <p:ph sz="half" idx="1"/>
          </p:nvPr>
        </p:nvSpPr>
        <p:spPr/>
        <p:txBody>
          <a:bodyPr/>
          <a:lstStyle/>
          <a:p>
            <a:pPr marL="119062" indent="0">
              <a:buNone/>
            </a:pPr>
            <a:r>
              <a:rPr lang="en-US" sz="2000" b="1" dirty="0"/>
              <a:t>Touch Point I</a:t>
            </a:r>
          </a:p>
          <a:p>
            <a:pPr marL="119062" indent="0">
              <a:buNone/>
            </a:pPr>
            <a:endParaRPr lang="en-US" sz="1600" dirty="0"/>
          </a:p>
          <a:p>
            <a:r>
              <a:rPr lang="en-US" sz="1800" dirty="0"/>
              <a:t>The campus strategic planning process begins with a convening of SPC staff and Commissioner, with President and campus leadership teams </a:t>
            </a:r>
          </a:p>
          <a:p>
            <a:endParaRPr lang="en-US" sz="1800" dirty="0"/>
          </a:p>
          <a:p>
            <a:r>
              <a:rPr lang="en-US" sz="1800" dirty="0"/>
              <a:t>A spirit of collaboration and inclusivity ensures engagement with faculty, students, staff, administrators, external stakeholders </a:t>
            </a:r>
          </a:p>
          <a:p>
            <a:endParaRPr lang="en-US" sz="1800" dirty="0"/>
          </a:p>
          <a:p>
            <a:r>
              <a:rPr lang="en-US" sz="1800" dirty="0"/>
              <a:t>System-wide equity agenda should be clearly communicated to all constituencies </a:t>
            </a:r>
          </a:p>
        </p:txBody>
      </p:sp>
      <p:sp>
        <p:nvSpPr>
          <p:cNvPr id="5" name="Content Placeholder 4">
            <a:extLst>
              <a:ext uri="{FF2B5EF4-FFF2-40B4-BE49-F238E27FC236}">
                <a16:creationId xmlns:a16="http://schemas.microsoft.com/office/drawing/2014/main" id="{8949082A-EE9B-4AB9-AEB0-6AA944B26BFC}"/>
              </a:ext>
            </a:extLst>
          </p:cNvPr>
          <p:cNvSpPr>
            <a:spLocks noGrp="1"/>
          </p:cNvSpPr>
          <p:nvPr>
            <p:ph sz="half" idx="2"/>
          </p:nvPr>
        </p:nvSpPr>
        <p:spPr/>
        <p:txBody>
          <a:bodyPr/>
          <a:lstStyle/>
          <a:p>
            <a:pPr marL="119062" indent="0">
              <a:buNone/>
            </a:pPr>
            <a:r>
              <a:rPr lang="en-US" sz="2000" b="1" dirty="0"/>
              <a:t>IHE’s currently in-progress </a:t>
            </a:r>
          </a:p>
          <a:p>
            <a:endParaRPr lang="en-US" sz="2000" dirty="0"/>
          </a:p>
          <a:p>
            <a:r>
              <a:rPr lang="en-US" sz="2000" dirty="0"/>
              <a:t>Bristol Community College</a:t>
            </a:r>
          </a:p>
          <a:p>
            <a:pPr marL="119062" indent="0">
              <a:buNone/>
            </a:pPr>
            <a:r>
              <a:rPr lang="en-US" sz="2000" dirty="0"/>
              <a:t>	TBD Fall 2019</a:t>
            </a:r>
          </a:p>
          <a:p>
            <a:r>
              <a:rPr lang="en-US" sz="2000" dirty="0"/>
              <a:t>Cape Cod Community College  	September 2018</a:t>
            </a:r>
          </a:p>
          <a:p>
            <a:r>
              <a:rPr lang="en-US" sz="2000" dirty="0"/>
              <a:t>Mount Wachusett Community College, June 2019</a:t>
            </a:r>
          </a:p>
          <a:p>
            <a:r>
              <a:rPr lang="en-US" sz="2000" dirty="0"/>
              <a:t>Fitchburg State University, 	September 2019</a:t>
            </a:r>
          </a:p>
          <a:p>
            <a:r>
              <a:rPr lang="en-US" sz="2000" dirty="0"/>
              <a:t>Greenfield Community College</a:t>
            </a:r>
          </a:p>
          <a:p>
            <a:pPr marL="119062" indent="0">
              <a:buNone/>
            </a:pPr>
            <a:r>
              <a:rPr lang="en-US" sz="2000" dirty="0"/>
              <a:t>	September 2019</a:t>
            </a:r>
          </a:p>
          <a:p>
            <a:r>
              <a:rPr lang="en-US" sz="2000" dirty="0"/>
              <a:t>Worcester State University</a:t>
            </a:r>
          </a:p>
          <a:p>
            <a:pPr marL="119062" indent="0">
              <a:buNone/>
            </a:pPr>
            <a:r>
              <a:rPr lang="en-US" sz="2000" dirty="0"/>
              <a:t>	October 2019</a:t>
            </a:r>
          </a:p>
          <a:p>
            <a:endParaRPr lang="en-US" dirty="0"/>
          </a:p>
        </p:txBody>
      </p:sp>
      <p:sp>
        <p:nvSpPr>
          <p:cNvPr id="3" name="Text Placeholder 2">
            <a:extLst>
              <a:ext uri="{FF2B5EF4-FFF2-40B4-BE49-F238E27FC236}">
                <a16:creationId xmlns:a16="http://schemas.microsoft.com/office/drawing/2014/main" id="{2BBD0D8A-4A8A-4622-B89E-E5A0636E3860}"/>
              </a:ext>
            </a:extLst>
          </p:cNvPr>
          <p:cNvSpPr>
            <a:spLocks noGrp="1"/>
          </p:cNvSpPr>
          <p:nvPr>
            <p:ph type="body" sz="quarter" idx="16"/>
          </p:nvPr>
        </p:nvSpPr>
        <p:spPr/>
        <p:txBody>
          <a:bodyPr/>
          <a:lstStyle/>
          <a:p>
            <a:r>
              <a:rPr lang="en-US" sz="1600" b="0" i="1" dirty="0"/>
              <a:t>Campus Strategic Planning</a:t>
            </a:r>
          </a:p>
        </p:txBody>
      </p:sp>
      <p:sp>
        <p:nvSpPr>
          <p:cNvPr id="4" name="Title 3">
            <a:extLst>
              <a:ext uri="{FF2B5EF4-FFF2-40B4-BE49-F238E27FC236}">
                <a16:creationId xmlns:a16="http://schemas.microsoft.com/office/drawing/2014/main" id="{3747A1F4-0A5A-45BE-8724-E1F78E4028C8}"/>
              </a:ext>
            </a:extLst>
          </p:cNvPr>
          <p:cNvSpPr>
            <a:spLocks noGrp="1"/>
          </p:cNvSpPr>
          <p:nvPr>
            <p:ph type="title"/>
          </p:nvPr>
        </p:nvSpPr>
        <p:spPr/>
        <p:txBody>
          <a:bodyPr/>
          <a:lstStyle/>
          <a:p>
            <a:r>
              <a:rPr lang="en-US" dirty="0"/>
              <a:t>Campus Plans in-progress FY20</a:t>
            </a:r>
          </a:p>
        </p:txBody>
      </p:sp>
    </p:spTree>
    <p:extLst>
      <p:ext uri="{BB962C8B-B14F-4D97-AF65-F5344CB8AC3E}">
        <p14:creationId xmlns:p14="http://schemas.microsoft.com/office/powerpoint/2010/main" val="2371105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8A9361B-3645-43BF-9A43-5419E1C2D993}"/>
              </a:ext>
            </a:extLst>
          </p:cNvPr>
          <p:cNvSpPr>
            <a:spLocks noGrp="1"/>
          </p:cNvSpPr>
          <p:nvPr>
            <p:ph idx="1"/>
          </p:nvPr>
        </p:nvSpPr>
        <p:spPr/>
        <p:txBody>
          <a:bodyPr/>
          <a:lstStyle/>
          <a:p>
            <a:pPr marL="119062" indent="0">
              <a:buNone/>
            </a:pPr>
            <a:r>
              <a:rPr lang="en-US" sz="2400" b="1" dirty="0"/>
              <a:t>Equity Implementation</a:t>
            </a:r>
          </a:p>
          <a:p>
            <a:pPr marL="119062" indent="0">
              <a:buNone/>
            </a:pPr>
            <a:endParaRPr lang="en-US" sz="2400" b="1" dirty="0"/>
          </a:p>
          <a:p>
            <a:r>
              <a:rPr lang="en-US" sz="1800" dirty="0"/>
              <a:t>Strategic planning takes place in the context of the equity agenda and with the intent to advance its’ implementation over the 5-year cycle</a:t>
            </a:r>
          </a:p>
          <a:p>
            <a:r>
              <a:rPr lang="en-US" sz="1800" dirty="0"/>
              <a:t>Ensure that Massachusetts’ public institutions are working together even more closely toward the best outcomes for public education across the state</a:t>
            </a:r>
          </a:p>
          <a:p>
            <a:r>
              <a:rPr lang="en-US" sz="1800" dirty="0"/>
              <a:t>Include a full consideration of strategic opportunities, challenges, and choices, and serve as part of a coherent plan for the higher education system as a whole at both a regional and statewide level.</a:t>
            </a:r>
          </a:p>
          <a:p>
            <a:pPr marL="119062" indent="0">
              <a:buNone/>
            </a:pPr>
            <a:endParaRPr lang="en-US" sz="1600" dirty="0"/>
          </a:p>
        </p:txBody>
      </p:sp>
      <p:sp>
        <p:nvSpPr>
          <p:cNvPr id="3" name="Text Placeholder 2">
            <a:extLst>
              <a:ext uri="{FF2B5EF4-FFF2-40B4-BE49-F238E27FC236}">
                <a16:creationId xmlns:a16="http://schemas.microsoft.com/office/drawing/2014/main" id="{2BBD0D8A-4A8A-4622-B89E-E5A0636E3860}"/>
              </a:ext>
            </a:extLst>
          </p:cNvPr>
          <p:cNvSpPr>
            <a:spLocks noGrp="1"/>
          </p:cNvSpPr>
          <p:nvPr>
            <p:ph type="body" sz="quarter" idx="13"/>
          </p:nvPr>
        </p:nvSpPr>
        <p:spPr/>
        <p:txBody>
          <a:bodyPr/>
          <a:lstStyle/>
          <a:p>
            <a:r>
              <a:rPr lang="en-US" b="0" i="1" dirty="0"/>
              <a:t>Campus Strategic Planning</a:t>
            </a:r>
          </a:p>
          <a:p>
            <a:endParaRPr lang="en-US" b="0" i="1" dirty="0"/>
          </a:p>
          <a:p>
            <a:endParaRPr lang="en-US" dirty="0"/>
          </a:p>
        </p:txBody>
      </p:sp>
      <p:sp>
        <p:nvSpPr>
          <p:cNvPr id="4" name="Title 3">
            <a:extLst>
              <a:ext uri="{FF2B5EF4-FFF2-40B4-BE49-F238E27FC236}">
                <a16:creationId xmlns:a16="http://schemas.microsoft.com/office/drawing/2014/main" id="{3747A1F4-0A5A-45BE-8724-E1F78E4028C8}"/>
              </a:ext>
            </a:extLst>
          </p:cNvPr>
          <p:cNvSpPr>
            <a:spLocks noGrp="1"/>
          </p:cNvSpPr>
          <p:nvPr>
            <p:ph type="title"/>
          </p:nvPr>
        </p:nvSpPr>
        <p:spPr/>
        <p:txBody>
          <a:bodyPr/>
          <a:lstStyle/>
          <a:p>
            <a:r>
              <a:rPr lang="en-US" sz="2800" dirty="0"/>
              <a:t>Adjustment to Guidelines FY20</a:t>
            </a:r>
          </a:p>
        </p:txBody>
      </p:sp>
    </p:spTree>
    <p:extLst>
      <p:ext uri="{BB962C8B-B14F-4D97-AF65-F5344CB8AC3E}">
        <p14:creationId xmlns:p14="http://schemas.microsoft.com/office/powerpoint/2010/main" val="2845708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8A9361B-3645-43BF-9A43-5419E1C2D993}"/>
              </a:ext>
            </a:extLst>
          </p:cNvPr>
          <p:cNvSpPr>
            <a:spLocks noGrp="1"/>
          </p:cNvSpPr>
          <p:nvPr>
            <p:ph idx="1"/>
          </p:nvPr>
        </p:nvSpPr>
        <p:spPr/>
        <p:txBody>
          <a:bodyPr/>
          <a:lstStyle/>
          <a:p>
            <a:pPr marL="119062" indent="0">
              <a:buNone/>
            </a:pPr>
            <a:r>
              <a:rPr lang="en-US" sz="2400" b="1" dirty="0"/>
              <a:t>Metrics</a:t>
            </a:r>
          </a:p>
          <a:p>
            <a:pPr marL="119062" indent="0">
              <a:buNone/>
            </a:pPr>
            <a:endParaRPr lang="en-US" sz="2400" b="1" dirty="0"/>
          </a:p>
          <a:p>
            <a:r>
              <a:rPr lang="en-US" sz="1800" dirty="0"/>
              <a:t>To the maximum extent possible, the plan should include clear measures for evaluating progress, including both qualitative and quantitative methods (NECHE Standards 2.6, 2.7, 2.8). </a:t>
            </a:r>
          </a:p>
          <a:p>
            <a:r>
              <a:rPr lang="en-US" sz="1800" dirty="0"/>
              <a:t>The measurement plans should incorporate metrics from the Performance Measurement Reporting System when relevant. It is expected that all strategic plans will incorporate the student success metrics focused on first year progress and long-term success. </a:t>
            </a:r>
          </a:p>
          <a:p>
            <a:r>
              <a:rPr lang="en-US" sz="1800" dirty="0"/>
              <a:t>Campuses may also devise public data dashboards that can be used to evaluate progress over time. </a:t>
            </a:r>
          </a:p>
          <a:p>
            <a:pPr marL="119062" indent="0">
              <a:buNone/>
            </a:pPr>
            <a:endParaRPr lang="en-US" sz="1600" dirty="0"/>
          </a:p>
        </p:txBody>
      </p:sp>
      <p:sp>
        <p:nvSpPr>
          <p:cNvPr id="3" name="Text Placeholder 2">
            <a:extLst>
              <a:ext uri="{FF2B5EF4-FFF2-40B4-BE49-F238E27FC236}">
                <a16:creationId xmlns:a16="http://schemas.microsoft.com/office/drawing/2014/main" id="{2BBD0D8A-4A8A-4622-B89E-E5A0636E3860}"/>
              </a:ext>
            </a:extLst>
          </p:cNvPr>
          <p:cNvSpPr>
            <a:spLocks noGrp="1"/>
          </p:cNvSpPr>
          <p:nvPr>
            <p:ph type="body" sz="quarter" idx="13"/>
          </p:nvPr>
        </p:nvSpPr>
        <p:spPr/>
        <p:txBody>
          <a:bodyPr/>
          <a:lstStyle/>
          <a:p>
            <a:r>
              <a:rPr lang="en-US" b="0" i="1" dirty="0"/>
              <a:t>Campus Strategic Planning</a:t>
            </a:r>
          </a:p>
          <a:p>
            <a:endParaRPr lang="en-US" dirty="0"/>
          </a:p>
        </p:txBody>
      </p:sp>
      <p:sp>
        <p:nvSpPr>
          <p:cNvPr id="4" name="Title 3">
            <a:extLst>
              <a:ext uri="{FF2B5EF4-FFF2-40B4-BE49-F238E27FC236}">
                <a16:creationId xmlns:a16="http://schemas.microsoft.com/office/drawing/2014/main" id="{3747A1F4-0A5A-45BE-8724-E1F78E4028C8}"/>
              </a:ext>
            </a:extLst>
          </p:cNvPr>
          <p:cNvSpPr>
            <a:spLocks noGrp="1"/>
          </p:cNvSpPr>
          <p:nvPr>
            <p:ph type="title"/>
          </p:nvPr>
        </p:nvSpPr>
        <p:spPr/>
        <p:txBody>
          <a:bodyPr/>
          <a:lstStyle/>
          <a:p>
            <a:r>
              <a:rPr lang="en-US" sz="2800" dirty="0"/>
              <a:t>Adjustment to Guidelines FY20</a:t>
            </a:r>
          </a:p>
        </p:txBody>
      </p:sp>
    </p:spTree>
    <p:extLst>
      <p:ext uri="{BB962C8B-B14F-4D97-AF65-F5344CB8AC3E}">
        <p14:creationId xmlns:p14="http://schemas.microsoft.com/office/powerpoint/2010/main" val="846894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AEF19C3-353C-4067-A529-3398B3913757}"/>
              </a:ext>
            </a:extLst>
          </p:cNvPr>
          <p:cNvSpPr>
            <a:spLocks noGrp="1"/>
          </p:cNvSpPr>
          <p:nvPr>
            <p:ph idx="1"/>
          </p:nvPr>
        </p:nvSpPr>
        <p:spPr/>
        <p:txBody>
          <a:bodyPr/>
          <a:lstStyle/>
          <a:p>
            <a:pPr marL="119062" indent="0">
              <a:buNone/>
            </a:pPr>
            <a:r>
              <a:rPr lang="en-US" sz="2000" b="1" dirty="0"/>
              <a:t>Expectations:</a:t>
            </a:r>
          </a:p>
          <a:p>
            <a:pPr marL="119062" indent="0">
              <a:buNone/>
            </a:pPr>
            <a:endParaRPr lang="en-US" sz="1800" dirty="0"/>
          </a:p>
          <a:p>
            <a:pPr>
              <a:buFont typeface="Wingdings" panose="05000000000000000000" pitchFamily="2" charset="2"/>
              <a:buChar char="§"/>
            </a:pPr>
            <a:r>
              <a:rPr lang="en-US" sz="1800" dirty="0"/>
              <a:t>Touch Point II will include an informed dialog between the campus and members of the SPC. It should be collegial and formative in nature.</a:t>
            </a:r>
          </a:p>
          <a:p>
            <a:pPr>
              <a:buFont typeface="Wingdings" panose="05000000000000000000" pitchFamily="2" charset="2"/>
              <a:buChar char="§"/>
            </a:pPr>
            <a:r>
              <a:rPr lang="en-US" sz="1800" dirty="0"/>
              <a:t>The measurements in plans will be reviewed for use of  PMRS metrics to monitor progress. </a:t>
            </a:r>
          </a:p>
          <a:p>
            <a:pPr>
              <a:buFont typeface="Wingdings" panose="05000000000000000000" pitchFamily="2" charset="2"/>
              <a:buChar char="§"/>
            </a:pPr>
            <a:r>
              <a:rPr lang="en-US" sz="1800" dirty="0"/>
              <a:t>The Student Success metrics in the context of each institution will provide a focus for the SPC. This should enable deeper understandings around factors that influence the metrics as well as their implications for the campus plan </a:t>
            </a:r>
          </a:p>
          <a:p>
            <a:endParaRPr lang="en-US" dirty="0"/>
          </a:p>
        </p:txBody>
      </p:sp>
      <p:sp>
        <p:nvSpPr>
          <p:cNvPr id="3" name="Text Placeholder 2">
            <a:extLst>
              <a:ext uri="{FF2B5EF4-FFF2-40B4-BE49-F238E27FC236}">
                <a16:creationId xmlns:a16="http://schemas.microsoft.com/office/drawing/2014/main" id="{B1B08C90-CCEF-464E-8B0F-F9952496D34E}"/>
              </a:ext>
            </a:extLst>
          </p:cNvPr>
          <p:cNvSpPr>
            <a:spLocks noGrp="1"/>
          </p:cNvSpPr>
          <p:nvPr>
            <p:ph type="body" sz="quarter" idx="13"/>
          </p:nvPr>
        </p:nvSpPr>
        <p:spPr/>
        <p:txBody>
          <a:bodyPr/>
          <a:lstStyle/>
          <a:p>
            <a:r>
              <a:rPr lang="en-US" b="0" i="1" dirty="0"/>
              <a:t>Campus Strategic Planning</a:t>
            </a:r>
          </a:p>
          <a:p>
            <a:endParaRPr lang="en-US" dirty="0"/>
          </a:p>
        </p:txBody>
      </p:sp>
      <p:sp>
        <p:nvSpPr>
          <p:cNvPr id="4" name="Title 3">
            <a:extLst>
              <a:ext uri="{FF2B5EF4-FFF2-40B4-BE49-F238E27FC236}">
                <a16:creationId xmlns:a16="http://schemas.microsoft.com/office/drawing/2014/main" id="{C6347561-2094-462B-8F64-710AA23733A1}"/>
              </a:ext>
            </a:extLst>
          </p:cNvPr>
          <p:cNvSpPr>
            <a:spLocks noGrp="1"/>
          </p:cNvSpPr>
          <p:nvPr>
            <p:ph type="title"/>
          </p:nvPr>
        </p:nvSpPr>
        <p:spPr/>
        <p:txBody>
          <a:bodyPr/>
          <a:lstStyle/>
          <a:p>
            <a:r>
              <a:rPr lang="en-US" dirty="0"/>
              <a:t>About Touch Point II</a:t>
            </a:r>
          </a:p>
        </p:txBody>
      </p:sp>
    </p:spTree>
    <p:extLst>
      <p:ext uri="{BB962C8B-B14F-4D97-AF65-F5344CB8AC3E}">
        <p14:creationId xmlns:p14="http://schemas.microsoft.com/office/powerpoint/2010/main" val="25558091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AEF19C3-353C-4067-A529-3398B3913757}"/>
              </a:ext>
            </a:extLst>
          </p:cNvPr>
          <p:cNvSpPr>
            <a:spLocks noGrp="1"/>
          </p:cNvSpPr>
          <p:nvPr>
            <p:ph idx="1"/>
          </p:nvPr>
        </p:nvSpPr>
        <p:spPr/>
        <p:txBody>
          <a:bodyPr/>
          <a:lstStyle/>
          <a:p>
            <a:pPr marL="119062" indent="0">
              <a:buNone/>
            </a:pPr>
            <a:r>
              <a:rPr lang="en-US" sz="2000" b="1" dirty="0"/>
              <a:t>Campus Responsibility at TP II</a:t>
            </a:r>
          </a:p>
          <a:p>
            <a:r>
              <a:rPr lang="en-US" sz="1800" dirty="0"/>
              <a:t>Present overview of the developing plan including relevant PMRS metrics in the plans for measuring progress towards goals.  </a:t>
            </a:r>
          </a:p>
          <a:p>
            <a:r>
              <a:rPr lang="en-US" sz="1800" dirty="0"/>
              <a:t>First Year Progress rates including gateway courses, accumulated credits and retention data and long-term outcomes rates (graduation for state universities, comprehensive student success for community colleges) should be discussed and referenced in draft plan. </a:t>
            </a:r>
          </a:p>
          <a:p>
            <a:r>
              <a:rPr lang="en-US" sz="1800" dirty="0"/>
              <a:t>Campus President and leaders help increase the SPC members’ knowledge and understanding of the institutions plan, noting how emerging plan fits with statewide equity agenda and BHE’s strategy for public higher education in Massachusetts. </a:t>
            </a:r>
          </a:p>
        </p:txBody>
      </p:sp>
      <p:sp>
        <p:nvSpPr>
          <p:cNvPr id="3" name="Text Placeholder 2">
            <a:extLst>
              <a:ext uri="{FF2B5EF4-FFF2-40B4-BE49-F238E27FC236}">
                <a16:creationId xmlns:a16="http://schemas.microsoft.com/office/drawing/2014/main" id="{B1B08C90-CCEF-464E-8B0F-F9952496D34E}"/>
              </a:ext>
            </a:extLst>
          </p:cNvPr>
          <p:cNvSpPr>
            <a:spLocks noGrp="1"/>
          </p:cNvSpPr>
          <p:nvPr>
            <p:ph type="body" sz="quarter" idx="13"/>
          </p:nvPr>
        </p:nvSpPr>
        <p:spPr/>
        <p:txBody>
          <a:bodyPr/>
          <a:lstStyle/>
          <a:p>
            <a:r>
              <a:rPr lang="en-US" b="0" i="1" dirty="0"/>
              <a:t>Campus Strategic Planning</a:t>
            </a:r>
          </a:p>
          <a:p>
            <a:endParaRPr lang="en-US" dirty="0"/>
          </a:p>
        </p:txBody>
      </p:sp>
      <p:sp>
        <p:nvSpPr>
          <p:cNvPr id="4" name="Title 3">
            <a:extLst>
              <a:ext uri="{FF2B5EF4-FFF2-40B4-BE49-F238E27FC236}">
                <a16:creationId xmlns:a16="http://schemas.microsoft.com/office/drawing/2014/main" id="{C6347561-2094-462B-8F64-710AA23733A1}"/>
              </a:ext>
            </a:extLst>
          </p:cNvPr>
          <p:cNvSpPr>
            <a:spLocks noGrp="1"/>
          </p:cNvSpPr>
          <p:nvPr>
            <p:ph type="title"/>
          </p:nvPr>
        </p:nvSpPr>
        <p:spPr/>
        <p:txBody>
          <a:bodyPr/>
          <a:lstStyle/>
          <a:p>
            <a:r>
              <a:rPr lang="en-US" dirty="0"/>
              <a:t>About Touch Point II</a:t>
            </a:r>
          </a:p>
        </p:txBody>
      </p:sp>
    </p:spTree>
    <p:extLst>
      <p:ext uri="{BB962C8B-B14F-4D97-AF65-F5344CB8AC3E}">
        <p14:creationId xmlns:p14="http://schemas.microsoft.com/office/powerpoint/2010/main" val="15188908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AEF19C3-353C-4067-A529-3398B3913757}"/>
              </a:ext>
            </a:extLst>
          </p:cNvPr>
          <p:cNvSpPr>
            <a:spLocks noGrp="1"/>
          </p:cNvSpPr>
          <p:nvPr>
            <p:ph idx="1"/>
          </p:nvPr>
        </p:nvSpPr>
        <p:spPr/>
        <p:txBody>
          <a:bodyPr/>
          <a:lstStyle/>
          <a:p>
            <a:pPr marL="119062" indent="0">
              <a:buNone/>
            </a:pPr>
            <a:r>
              <a:rPr lang="en-US" sz="1800" b="1" dirty="0"/>
              <a:t>SPC Member Responsibility at TP II:</a:t>
            </a:r>
          </a:p>
          <a:p>
            <a:pPr marL="119062" indent="0">
              <a:buNone/>
            </a:pPr>
            <a:endParaRPr lang="en-US" sz="1800" b="1" dirty="0"/>
          </a:p>
          <a:p>
            <a:r>
              <a:rPr lang="en-US" sz="1800" dirty="0"/>
              <a:t>Read and be knowledgeable of the draft plan as it relates to BHE guidelines and equity agenda.</a:t>
            </a:r>
          </a:p>
          <a:p>
            <a:r>
              <a:rPr lang="en-US" sz="1800" dirty="0"/>
              <a:t>Be prepared to identify strengths of plan and provide feedback directly related to Student Success Data consistent with guidelines and equity strategy  </a:t>
            </a:r>
          </a:p>
          <a:p>
            <a:r>
              <a:rPr lang="en-US" sz="1800" dirty="0"/>
              <a:t>Ask appreciative questions, be curious and provide specific input regarding any modifications or additions you might recommend </a:t>
            </a:r>
          </a:p>
          <a:p>
            <a:r>
              <a:rPr lang="en-US" sz="1800" dirty="0"/>
              <a:t>Use existing constructs for monitoring enrollment, finances and campus achievement of system-wide goals reflected in strategic plans </a:t>
            </a:r>
          </a:p>
        </p:txBody>
      </p:sp>
      <p:sp>
        <p:nvSpPr>
          <p:cNvPr id="3" name="Text Placeholder 2">
            <a:extLst>
              <a:ext uri="{FF2B5EF4-FFF2-40B4-BE49-F238E27FC236}">
                <a16:creationId xmlns:a16="http://schemas.microsoft.com/office/drawing/2014/main" id="{B1B08C90-CCEF-464E-8B0F-F9952496D34E}"/>
              </a:ext>
            </a:extLst>
          </p:cNvPr>
          <p:cNvSpPr>
            <a:spLocks noGrp="1"/>
          </p:cNvSpPr>
          <p:nvPr>
            <p:ph type="body" sz="quarter" idx="13"/>
          </p:nvPr>
        </p:nvSpPr>
        <p:spPr/>
        <p:txBody>
          <a:bodyPr/>
          <a:lstStyle/>
          <a:p>
            <a:r>
              <a:rPr lang="en-US" b="0" i="1" dirty="0"/>
              <a:t>Campus Strategic Planning</a:t>
            </a:r>
          </a:p>
          <a:p>
            <a:endParaRPr lang="en-US" dirty="0"/>
          </a:p>
        </p:txBody>
      </p:sp>
      <p:sp>
        <p:nvSpPr>
          <p:cNvPr id="4" name="Title 3">
            <a:extLst>
              <a:ext uri="{FF2B5EF4-FFF2-40B4-BE49-F238E27FC236}">
                <a16:creationId xmlns:a16="http://schemas.microsoft.com/office/drawing/2014/main" id="{C6347561-2094-462B-8F64-710AA23733A1}"/>
              </a:ext>
            </a:extLst>
          </p:cNvPr>
          <p:cNvSpPr>
            <a:spLocks noGrp="1"/>
          </p:cNvSpPr>
          <p:nvPr>
            <p:ph type="title"/>
          </p:nvPr>
        </p:nvSpPr>
        <p:spPr/>
        <p:txBody>
          <a:bodyPr/>
          <a:lstStyle/>
          <a:p>
            <a:r>
              <a:rPr lang="en-US" dirty="0"/>
              <a:t>About Touch Point II</a:t>
            </a:r>
          </a:p>
        </p:txBody>
      </p:sp>
    </p:spTree>
    <p:extLst>
      <p:ext uri="{BB962C8B-B14F-4D97-AF65-F5344CB8AC3E}">
        <p14:creationId xmlns:p14="http://schemas.microsoft.com/office/powerpoint/2010/main" val="2513372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AEF19C3-353C-4067-A529-3398B3913757}"/>
              </a:ext>
            </a:extLst>
          </p:cNvPr>
          <p:cNvSpPr>
            <a:spLocks noGrp="1"/>
          </p:cNvSpPr>
          <p:nvPr>
            <p:ph sz="half" idx="1"/>
          </p:nvPr>
        </p:nvSpPr>
        <p:spPr/>
        <p:txBody>
          <a:bodyPr/>
          <a:lstStyle/>
          <a:p>
            <a:pPr marL="119062" indent="0">
              <a:buNone/>
            </a:pPr>
            <a:r>
              <a:rPr lang="en-US" sz="1600" b="1" dirty="0"/>
              <a:t>A. Formal Submission </a:t>
            </a:r>
          </a:p>
          <a:p>
            <a:pPr marL="119062" indent="0">
              <a:buNone/>
            </a:pPr>
            <a:endParaRPr lang="en-US" sz="1600" b="1" dirty="0"/>
          </a:p>
          <a:p>
            <a:pPr marL="119062" indent="0">
              <a:buNone/>
            </a:pPr>
            <a:r>
              <a:rPr lang="en-US" sz="1600" dirty="0"/>
              <a:t>After plan is approved by campus board, formal letter and approved plan sent to Commissioner. </a:t>
            </a:r>
            <a:r>
              <a:rPr lang="en-US" sz="1400" dirty="0"/>
              <a:t> (</a:t>
            </a:r>
            <a:r>
              <a:rPr lang="en-US" sz="1400" i="1" dirty="0"/>
              <a:t>SPC recommendations during TP II clearly incorporated and marked in final draft plan.)  </a:t>
            </a:r>
            <a:r>
              <a:rPr lang="en-US" sz="1600" dirty="0"/>
              <a:t>Commissioner forwards plan to  members of the SPC.</a:t>
            </a:r>
          </a:p>
          <a:p>
            <a:pPr marL="119062" indent="0">
              <a:buNone/>
            </a:pPr>
            <a:endParaRPr lang="en-US" sz="1600" dirty="0"/>
          </a:p>
          <a:p>
            <a:pPr marL="119062" indent="0">
              <a:buNone/>
            </a:pPr>
            <a:r>
              <a:rPr lang="en-US" sz="1600" b="1" dirty="0"/>
              <a:t>B. SPC Review </a:t>
            </a:r>
          </a:p>
          <a:p>
            <a:endParaRPr lang="en-US" sz="1600" dirty="0"/>
          </a:p>
          <a:p>
            <a:pPr marL="119062" indent="0">
              <a:buNone/>
            </a:pPr>
            <a:r>
              <a:rPr lang="en-US" sz="1600" dirty="0"/>
              <a:t>SPC members review the plan and provide feedback to the Commissioner. Clarifying questions from the SPC members will be the subject of discussion between the Commissioner and the campus President as necessary. </a:t>
            </a:r>
          </a:p>
          <a:p>
            <a:pPr marL="119062" indent="0">
              <a:buNone/>
            </a:pPr>
            <a:r>
              <a:rPr lang="en-US" sz="1600" dirty="0"/>
              <a:t> </a:t>
            </a:r>
          </a:p>
        </p:txBody>
      </p:sp>
      <p:sp>
        <p:nvSpPr>
          <p:cNvPr id="5" name="Content Placeholder 4">
            <a:extLst>
              <a:ext uri="{FF2B5EF4-FFF2-40B4-BE49-F238E27FC236}">
                <a16:creationId xmlns:a16="http://schemas.microsoft.com/office/drawing/2014/main" id="{755B13B3-495E-4021-A916-457A0589DAEE}"/>
              </a:ext>
            </a:extLst>
          </p:cNvPr>
          <p:cNvSpPr>
            <a:spLocks noGrp="1"/>
          </p:cNvSpPr>
          <p:nvPr>
            <p:ph sz="half" idx="2"/>
          </p:nvPr>
        </p:nvSpPr>
        <p:spPr/>
        <p:txBody>
          <a:bodyPr/>
          <a:lstStyle/>
          <a:p>
            <a:pPr marL="119062" indent="0">
              <a:buNone/>
            </a:pPr>
            <a:r>
              <a:rPr lang="en-US" sz="1600" b="1" dirty="0"/>
              <a:t>C. SPC Action </a:t>
            </a:r>
          </a:p>
          <a:p>
            <a:pPr marL="119062" indent="0">
              <a:buNone/>
            </a:pPr>
            <a:endParaRPr lang="en-US" sz="1600" b="1" dirty="0"/>
          </a:p>
          <a:p>
            <a:pPr marL="119062" indent="0">
              <a:buNone/>
            </a:pPr>
            <a:r>
              <a:rPr lang="en-US" sz="1600" dirty="0"/>
              <a:t>Staff prepare motion to be brought forward for SPC action. Plan may be approved and moved for full BHE action or may be revised and resubmitted at next SPC meeting. </a:t>
            </a:r>
            <a:r>
              <a:rPr lang="en-US" sz="1600" i="1" u="sng" dirty="0"/>
              <a:t>The Board expects that revisions would be addressed prior to a plan being brought for SPC vote. </a:t>
            </a:r>
          </a:p>
          <a:p>
            <a:pPr marL="119062" indent="0">
              <a:buNone/>
            </a:pPr>
            <a:endParaRPr lang="en-US" sz="1600" dirty="0"/>
          </a:p>
          <a:p>
            <a:pPr marL="119062" indent="0">
              <a:buNone/>
            </a:pPr>
            <a:r>
              <a:rPr lang="en-US" sz="1600" b="1" dirty="0"/>
              <a:t>D. SPC Approval </a:t>
            </a:r>
          </a:p>
          <a:p>
            <a:pPr marL="119062" indent="0">
              <a:buNone/>
            </a:pPr>
            <a:endParaRPr lang="en-US" sz="1600" dirty="0"/>
          </a:p>
          <a:p>
            <a:pPr marL="119062" indent="0">
              <a:buNone/>
            </a:pPr>
            <a:r>
              <a:rPr lang="en-US" sz="1600" dirty="0"/>
              <a:t>A motion is brought forward and the SPC formally votes to approve the plan.  Motion brought forward for full BHE approval. </a:t>
            </a:r>
          </a:p>
          <a:p>
            <a:pPr marL="119062" indent="0">
              <a:buNone/>
            </a:pPr>
            <a:endParaRPr lang="en-US" sz="1600" dirty="0"/>
          </a:p>
          <a:p>
            <a:pPr marL="119062" indent="0">
              <a:buNone/>
            </a:pPr>
            <a:endParaRPr lang="en-US" sz="1600" dirty="0"/>
          </a:p>
          <a:p>
            <a:endParaRPr lang="en-US" dirty="0"/>
          </a:p>
        </p:txBody>
      </p:sp>
      <p:sp>
        <p:nvSpPr>
          <p:cNvPr id="3" name="Text Placeholder 2">
            <a:extLst>
              <a:ext uri="{FF2B5EF4-FFF2-40B4-BE49-F238E27FC236}">
                <a16:creationId xmlns:a16="http://schemas.microsoft.com/office/drawing/2014/main" id="{B1B08C90-CCEF-464E-8B0F-F9952496D34E}"/>
              </a:ext>
            </a:extLst>
          </p:cNvPr>
          <p:cNvSpPr>
            <a:spLocks noGrp="1"/>
          </p:cNvSpPr>
          <p:nvPr>
            <p:ph type="body" sz="quarter" idx="16"/>
          </p:nvPr>
        </p:nvSpPr>
        <p:spPr/>
        <p:txBody>
          <a:bodyPr/>
          <a:lstStyle/>
          <a:p>
            <a:r>
              <a:rPr lang="en-US" b="0" i="1" dirty="0"/>
              <a:t>Campus Strategic Planning</a:t>
            </a:r>
          </a:p>
          <a:p>
            <a:endParaRPr lang="en-US" dirty="0"/>
          </a:p>
        </p:txBody>
      </p:sp>
      <p:sp>
        <p:nvSpPr>
          <p:cNvPr id="4" name="Title 3">
            <a:extLst>
              <a:ext uri="{FF2B5EF4-FFF2-40B4-BE49-F238E27FC236}">
                <a16:creationId xmlns:a16="http://schemas.microsoft.com/office/drawing/2014/main" id="{C6347561-2094-462B-8F64-710AA23733A1}"/>
              </a:ext>
            </a:extLst>
          </p:cNvPr>
          <p:cNvSpPr>
            <a:spLocks noGrp="1"/>
          </p:cNvSpPr>
          <p:nvPr>
            <p:ph type="title"/>
          </p:nvPr>
        </p:nvSpPr>
        <p:spPr/>
        <p:txBody>
          <a:bodyPr/>
          <a:lstStyle/>
          <a:p>
            <a:r>
              <a:rPr lang="en-US" dirty="0"/>
              <a:t>Touch Point III</a:t>
            </a:r>
          </a:p>
        </p:txBody>
      </p:sp>
    </p:spTree>
    <p:extLst>
      <p:ext uri="{BB962C8B-B14F-4D97-AF65-F5344CB8AC3E}">
        <p14:creationId xmlns:p14="http://schemas.microsoft.com/office/powerpoint/2010/main" val="15706585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HE PowerPoint">
  <a:themeElements>
    <a:clrScheme name="Custom 2">
      <a:dk1>
        <a:sysClr val="windowText" lastClr="000000"/>
      </a:dk1>
      <a:lt1>
        <a:sysClr val="window" lastClr="FFFFFF"/>
      </a:lt1>
      <a:dk2>
        <a:srgbClr val="001F5B"/>
      </a:dk2>
      <a:lt2>
        <a:srgbClr val="EAECEE"/>
      </a:lt2>
      <a:accent1>
        <a:srgbClr val="CF0A2C"/>
      </a:accent1>
      <a:accent2>
        <a:srgbClr val="F37121"/>
      </a:accent2>
      <a:accent3>
        <a:srgbClr val="FFC627"/>
      </a:accent3>
      <a:accent4>
        <a:srgbClr val="00AF41"/>
      </a:accent4>
      <a:accent5>
        <a:srgbClr val="009BDE"/>
      </a:accent5>
      <a:accent6>
        <a:srgbClr val="8D734A"/>
      </a:accent6>
      <a:hlink>
        <a:srgbClr val="7030A0"/>
      </a:hlink>
      <a:folHlink>
        <a:srgbClr val="99A4AD"/>
      </a:folHlink>
    </a:clrScheme>
    <a:fontScheme name="DHE">
      <a:majorFont>
        <a:latin typeface="Segoe UI Bold"/>
        <a:ea typeface=""/>
        <a:cs typeface=""/>
      </a:majorFont>
      <a:minorFont>
        <a:latin typeface="Segoe UI"/>
        <a:ea typeface=""/>
        <a:cs typeface=""/>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extLst>
    <a:ext uri="{05A4C25C-085E-4340-85A3-A5531E510DB2}">
      <thm15:themeFamily xmlns:thm15="http://schemas.microsoft.com/office/thememl/2012/main" name="DHE PowerPoint 2017.potx" id="{E07B9D51-7A1B-445F-BE90-03D726D2647E}" vid="{A3B9CE9F-B01A-4D15-BC8D-DAC2DD4491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DHE PowerPoint 2017</Template>
  <TotalTime>4976</TotalTime>
  <Words>771</Words>
  <Application>Microsoft Office PowerPoint</Application>
  <PresentationFormat>On-screen Show (4:3)</PresentationFormat>
  <Paragraphs>87</Paragraphs>
  <Slides>11</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11</vt:i4>
      </vt:variant>
    </vt:vector>
  </HeadingPairs>
  <TitlesOfParts>
    <vt:vector size="21" baseType="lpstr">
      <vt:lpstr>Arial</vt:lpstr>
      <vt:lpstr>Calibri</vt:lpstr>
      <vt:lpstr>Corbel</vt:lpstr>
      <vt:lpstr>Franklin Gothic Demi</vt:lpstr>
      <vt:lpstr>Segoe UI</vt:lpstr>
      <vt:lpstr>Segoe UI Bold</vt:lpstr>
      <vt:lpstr>Wingdings</vt:lpstr>
      <vt:lpstr>Wingdings 2</vt:lpstr>
      <vt:lpstr>Wingdings 3</vt:lpstr>
      <vt:lpstr>DHE PowerPoint</vt:lpstr>
      <vt:lpstr>Campus Strategic Planning </vt:lpstr>
      <vt:lpstr>    Campus Strategic Planning:  Overview of the process between SPC and public institutions </vt:lpstr>
      <vt:lpstr>Campus Plans in-progress FY20</vt:lpstr>
      <vt:lpstr>Adjustment to Guidelines FY20</vt:lpstr>
      <vt:lpstr>Adjustment to Guidelines FY20</vt:lpstr>
      <vt:lpstr>About Touch Point II</vt:lpstr>
      <vt:lpstr>About Touch Point II</vt:lpstr>
      <vt:lpstr>About Touch Point II</vt:lpstr>
      <vt:lpstr>Touch Point III</vt:lpstr>
      <vt:lpstr>Executive Office of Education</vt:lpstr>
      <vt:lpstr>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 Planning Committee</dc:title>
  <dc:creator>Hagan, Winnie (DHE)</dc:creator>
  <cp:lastModifiedBy>Hagan, Winnie (DHE)</cp:lastModifiedBy>
  <cp:revision>38</cp:revision>
  <cp:lastPrinted>2017-01-23T15:41:30Z</cp:lastPrinted>
  <dcterms:created xsi:type="dcterms:W3CDTF">2019-06-03T19:50:20Z</dcterms:created>
  <dcterms:modified xsi:type="dcterms:W3CDTF">2019-10-31T15:30:20Z</dcterms:modified>
</cp:coreProperties>
</file>